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1813" cy="100028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2" autoAdjust="0"/>
    <p:restoredTop sz="94384" autoAdjust="0"/>
  </p:normalViewPr>
  <p:slideViewPr>
    <p:cSldViewPr snapToGrid="0">
      <p:cViewPr varScale="1">
        <p:scale>
          <a:sx n="54" d="100"/>
          <a:sy n="54" d="100"/>
        </p:scale>
        <p:origin x="1148" y="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188E1-0655-42D6-A188-E6DF433FB203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50950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5" y="4813300"/>
            <a:ext cx="5505450" cy="3938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7313" y="9501188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DE9DE-23EF-4C5D-84DC-0806035D54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428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Versie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DE9DE-23EF-4C5D-84DC-0806035D54F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432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725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27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799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43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95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421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11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370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949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6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977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6CDD-96EF-47C4-AAD1-4D0DC813998F}" type="datetimeFigureOut">
              <a:rPr lang="nl-NL" smtClean="0"/>
              <a:t>3-7-2023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600A-3CB7-4D65-8056-AEFA11748D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37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49823" y="351052"/>
            <a:ext cx="10515600" cy="832610"/>
          </a:xfrm>
        </p:spPr>
        <p:txBody>
          <a:bodyPr>
            <a:normAutofit/>
          </a:bodyPr>
          <a:lstStyle/>
          <a:p>
            <a:r>
              <a:rPr lang="nl-NL" sz="2800" u="sng" dirty="0"/>
              <a:t>City </a:t>
            </a:r>
            <a:r>
              <a:rPr lang="nl-NL" sz="2800" u="sng" dirty="0" err="1"/>
              <a:t>Row</a:t>
            </a:r>
            <a:r>
              <a:rPr lang="nl-NL" sz="2800" u="sng" dirty="0"/>
              <a:t> </a:t>
            </a:r>
            <a:r>
              <a:rPr lang="nl-NL" sz="2800" u="sng"/>
              <a:t>Race - </a:t>
            </a:r>
            <a:r>
              <a:rPr lang="nl-NL" sz="2800" u="sng" dirty="0"/>
              <a:t>Wedstrijdbaan de Nieuwe Meer</a:t>
            </a:r>
            <a:br>
              <a:rPr lang="nl-NL" sz="2800" u="sng" dirty="0"/>
            </a:br>
            <a:r>
              <a:rPr lang="nl-NL" sz="1800" dirty="0"/>
              <a:t>WV de Schinkel, Jachthavenweg 140, Amsterdam</a:t>
            </a:r>
          </a:p>
        </p:txBody>
      </p:sp>
      <p:sp>
        <p:nvSpPr>
          <p:cNvPr id="6" name="PIJL-OMLAAG 5"/>
          <p:cNvSpPr/>
          <p:nvPr/>
        </p:nvSpPr>
        <p:spPr>
          <a:xfrm>
            <a:off x="10569391" y="1392111"/>
            <a:ext cx="283335" cy="4752304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LINKS en -RECHTS 6"/>
          <p:cNvSpPr/>
          <p:nvPr/>
        </p:nvSpPr>
        <p:spPr>
          <a:xfrm>
            <a:off x="1107583" y="1635617"/>
            <a:ext cx="10367493" cy="515155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Ringweg A 10</a:t>
            </a:r>
          </a:p>
        </p:txBody>
      </p:sp>
      <p:sp>
        <p:nvSpPr>
          <p:cNvPr id="10" name="Ovaal 9"/>
          <p:cNvSpPr/>
          <p:nvPr/>
        </p:nvSpPr>
        <p:spPr>
          <a:xfrm>
            <a:off x="9721053" y="1092781"/>
            <a:ext cx="347730" cy="566671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7644172" y="1191450"/>
            <a:ext cx="1969405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Olympisch Stadion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0838949" y="3011751"/>
            <a:ext cx="1350903" cy="14773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Amsterdam Universitair </a:t>
            </a:r>
          </a:p>
          <a:p>
            <a:r>
              <a:rPr lang="nl-NL" dirty="0"/>
              <a:t>Medisch</a:t>
            </a:r>
          </a:p>
          <a:p>
            <a:r>
              <a:rPr lang="nl-NL" dirty="0"/>
              <a:t>Centrum</a:t>
            </a:r>
          </a:p>
          <a:p>
            <a:r>
              <a:rPr lang="nl-NL" dirty="0"/>
              <a:t>(locatie VU)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9389784" y="6160256"/>
            <a:ext cx="1878143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/>
              <a:t>Amstelveenseweg</a:t>
            </a:r>
          </a:p>
        </p:txBody>
      </p:sp>
      <p:sp>
        <p:nvSpPr>
          <p:cNvPr id="18" name="Cilinder 17"/>
          <p:cNvSpPr/>
          <p:nvPr/>
        </p:nvSpPr>
        <p:spPr>
          <a:xfrm flipH="1">
            <a:off x="7972021" y="3781570"/>
            <a:ext cx="240535" cy="494216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19" name="Cilinder 18"/>
          <p:cNvSpPr/>
          <p:nvPr/>
        </p:nvSpPr>
        <p:spPr>
          <a:xfrm>
            <a:off x="5415863" y="4424886"/>
            <a:ext cx="231821" cy="500291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4</a:t>
            </a:r>
          </a:p>
        </p:txBody>
      </p:sp>
      <p:sp>
        <p:nvSpPr>
          <p:cNvPr id="20" name="Cilinder 19"/>
          <p:cNvSpPr/>
          <p:nvPr/>
        </p:nvSpPr>
        <p:spPr>
          <a:xfrm>
            <a:off x="4288172" y="4488529"/>
            <a:ext cx="230351" cy="482714"/>
          </a:xfrm>
          <a:prstGeom prst="can">
            <a:avLst>
              <a:gd name="adj" fmla="val 3206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6</a:t>
            </a:r>
          </a:p>
        </p:txBody>
      </p:sp>
      <p:sp>
        <p:nvSpPr>
          <p:cNvPr id="21" name="Trapezium 20"/>
          <p:cNvSpPr/>
          <p:nvPr/>
        </p:nvSpPr>
        <p:spPr>
          <a:xfrm>
            <a:off x="3533168" y="2975020"/>
            <a:ext cx="257578" cy="408033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ilinder 22"/>
          <p:cNvSpPr/>
          <p:nvPr/>
        </p:nvSpPr>
        <p:spPr>
          <a:xfrm>
            <a:off x="7006106" y="3850924"/>
            <a:ext cx="206063" cy="54712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Cilinder 23"/>
          <p:cNvSpPr/>
          <p:nvPr/>
        </p:nvSpPr>
        <p:spPr>
          <a:xfrm rot="10800000" flipV="1">
            <a:off x="7289441" y="4971245"/>
            <a:ext cx="213536" cy="533830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9" name="Rechte verbindingslijn met pijl 28"/>
          <p:cNvCxnSpPr>
            <a:stCxn id="23" idx="3"/>
          </p:cNvCxnSpPr>
          <p:nvPr/>
        </p:nvCxnSpPr>
        <p:spPr>
          <a:xfrm>
            <a:off x="7109138" y="4398044"/>
            <a:ext cx="142755" cy="1107031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Vrije vorm 31"/>
          <p:cNvSpPr/>
          <p:nvPr/>
        </p:nvSpPr>
        <p:spPr>
          <a:xfrm>
            <a:off x="3382982" y="2884728"/>
            <a:ext cx="4061008" cy="2351716"/>
          </a:xfrm>
          <a:custGeom>
            <a:avLst/>
            <a:gdLst>
              <a:gd name="connsiteX0" fmla="*/ 3490529 w 3838259"/>
              <a:gd name="connsiteY0" fmla="*/ 1571222 h 2171271"/>
              <a:gd name="connsiteX1" fmla="*/ 3426135 w 3838259"/>
              <a:gd name="connsiteY1" fmla="*/ 1532586 h 2171271"/>
              <a:gd name="connsiteX2" fmla="*/ 3387498 w 3838259"/>
              <a:gd name="connsiteY2" fmla="*/ 1493949 h 2171271"/>
              <a:gd name="connsiteX3" fmla="*/ 3310225 w 3838259"/>
              <a:gd name="connsiteY3" fmla="*/ 1468191 h 2171271"/>
              <a:gd name="connsiteX4" fmla="*/ 3271588 w 3838259"/>
              <a:gd name="connsiteY4" fmla="*/ 1455313 h 2171271"/>
              <a:gd name="connsiteX5" fmla="*/ 3194315 w 3838259"/>
              <a:gd name="connsiteY5" fmla="*/ 1403797 h 2171271"/>
              <a:gd name="connsiteX6" fmla="*/ 3117042 w 3838259"/>
              <a:gd name="connsiteY6" fmla="*/ 1378039 h 2171271"/>
              <a:gd name="connsiteX7" fmla="*/ 3078405 w 3838259"/>
              <a:gd name="connsiteY7" fmla="*/ 1365160 h 2171271"/>
              <a:gd name="connsiteX8" fmla="*/ 3014011 w 3838259"/>
              <a:gd name="connsiteY8" fmla="*/ 1339403 h 2171271"/>
              <a:gd name="connsiteX9" fmla="*/ 2936738 w 3838259"/>
              <a:gd name="connsiteY9" fmla="*/ 1287887 h 2171271"/>
              <a:gd name="connsiteX10" fmla="*/ 2885222 w 3838259"/>
              <a:gd name="connsiteY10" fmla="*/ 1262129 h 2171271"/>
              <a:gd name="connsiteX11" fmla="*/ 2846585 w 3838259"/>
              <a:gd name="connsiteY11" fmla="*/ 1236372 h 2171271"/>
              <a:gd name="connsiteX12" fmla="*/ 2769312 w 3838259"/>
              <a:gd name="connsiteY12" fmla="*/ 1210614 h 2171271"/>
              <a:gd name="connsiteX13" fmla="*/ 2730676 w 3838259"/>
              <a:gd name="connsiteY13" fmla="*/ 1197735 h 2171271"/>
              <a:gd name="connsiteX14" fmla="*/ 2640524 w 3838259"/>
              <a:gd name="connsiteY14" fmla="*/ 1159098 h 2171271"/>
              <a:gd name="connsiteX15" fmla="*/ 2524614 w 3838259"/>
              <a:gd name="connsiteY15" fmla="*/ 1107583 h 2171271"/>
              <a:gd name="connsiteX16" fmla="*/ 2473098 w 3838259"/>
              <a:gd name="connsiteY16" fmla="*/ 1081825 h 2171271"/>
              <a:gd name="connsiteX17" fmla="*/ 2434462 w 3838259"/>
              <a:gd name="connsiteY17" fmla="*/ 1056067 h 2171271"/>
              <a:gd name="connsiteX18" fmla="*/ 2395825 w 3838259"/>
              <a:gd name="connsiteY18" fmla="*/ 1043189 h 2171271"/>
              <a:gd name="connsiteX19" fmla="*/ 2357188 w 3838259"/>
              <a:gd name="connsiteY19" fmla="*/ 1017431 h 2171271"/>
              <a:gd name="connsiteX20" fmla="*/ 2318552 w 3838259"/>
              <a:gd name="connsiteY20" fmla="*/ 1004552 h 2171271"/>
              <a:gd name="connsiteX21" fmla="*/ 2279915 w 3838259"/>
              <a:gd name="connsiteY21" fmla="*/ 965915 h 2171271"/>
              <a:gd name="connsiteX22" fmla="*/ 2241278 w 3838259"/>
              <a:gd name="connsiteY22" fmla="*/ 953036 h 2171271"/>
              <a:gd name="connsiteX23" fmla="*/ 2164005 w 3838259"/>
              <a:gd name="connsiteY23" fmla="*/ 914400 h 2171271"/>
              <a:gd name="connsiteX24" fmla="*/ 2125369 w 3838259"/>
              <a:gd name="connsiteY24" fmla="*/ 888642 h 2171271"/>
              <a:gd name="connsiteX25" fmla="*/ 2035216 w 3838259"/>
              <a:gd name="connsiteY25" fmla="*/ 824248 h 2171271"/>
              <a:gd name="connsiteX26" fmla="*/ 1945064 w 3838259"/>
              <a:gd name="connsiteY26" fmla="*/ 772732 h 2171271"/>
              <a:gd name="connsiteX27" fmla="*/ 1906428 w 3838259"/>
              <a:gd name="connsiteY27" fmla="*/ 734096 h 2171271"/>
              <a:gd name="connsiteX28" fmla="*/ 1867791 w 3838259"/>
              <a:gd name="connsiteY28" fmla="*/ 708338 h 2171271"/>
              <a:gd name="connsiteX29" fmla="*/ 1790518 w 3838259"/>
              <a:gd name="connsiteY29" fmla="*/ 631065 h 2171271"/>
              <a:gd name="connsiteX30" fmla="*/ 1751881 w 3838259"/>
              <a:gd name="connsiteY30" fmla="*/ 592428 h 2171271"/>
              <a:gd name="connsiteX31" fmla="*/ 1713245 w 3838259"/>
              <a:gd name="connsiteY31" fmla="*/ 566670 h 2171271"/>
              <a:gd name="connsiteX32" fmla="*/ 1635971 w 3838259"/>
              <a:gd name="connsiteY32" fmla="*/ 489397 h 2171271"/>
              <a:gd name="connsiteX33" fmla="*/ 1558698 w 3838259"/>
              <a:gd name="connsiteY33" fmla="*/ 437882 h 2171271"/>
              <a:gd name="connsiteX34" fmla="*/ 1520062 w 3838259"/>
              <a:gd name="connsiteY34" fmla="*/ 412124 h 2171271"/>
              <a:gd name="connsiteX35" fmla="*/ 1429909 w 3838259"/>
              <a:gd name="connsiteY35" fmla="*/ 373487 h 2171271"/>
              <a:gd name="connsiteX36" fmla="*/ 1339757 w 3838259"/>
              <a:gd name="connsiteY36" fmla="*/ 334851 h 2171271"/>
              <a:gd name="connsiteX37" fmla="*/ 1223847 w 3838259"/>
              <a:gd name="connsiteY37" fmla="*/ 283335 h 2171271"/>
              <a:gd name="connsiteX38" fmla="*/ 1185211 w 3838259"/>
              <a:gd name="connsiteY38" fmla="*/ 270456 h 2171271"/>
              <a:gd name="connsiteX39" fmla="*/ 1146574 w 3838259"/>
              <a:gd name="connsiteY39" fmla="*/ 244698 h 2171271"/>
              <a:gd name="connsiteX40" fmla="*/ 1069301 w 3838259"/>
              <a:gd name="connsiteY40" fmla="*/ 218941 h 2171271"/>
              <a:gd name="connsiteX41" fmla="*/ 1030664 w 3838259"/>
              <a:gd name="connsiteY41" fmla="*/ 206062 h 2171271"/>
              <a:gd name="connsiteX42" fmla="*/ 966270 w 3838259"/>
              <a:gd name="connsiteY42" fmla="*/ 167425 h 2171271"/>
              <a:gd name="connsiteX43" fmla="*/ 850360 w 3838259"/>
              <a:gd name="connsiteY43" fmla="*/ 141667 h 2171271"/>
              <a:gd name="connsiteX44" fmla="*/ 811724 w 3838259"/>
              <a:gd name="connsiteY44" fmla="*/ 115910 h 2171271"/>
              <a:gd name="connsiteX45" fmla="*/ 734450 w 3838259"/>
              <a:gd name="connsiteY45" fmla="*/ 90152 h 2171271"/>
              <a:gd name="connsiteX46" fmla="*/ 695814 w 3838259"/>
              <a:gd name="connsiteY46" fmla="*/ 77273 h 2171271"/>
              <a:gd name="connsiteX47" fmla="*/ 554146 w 3838259"/>
              <a:gd name="connsiteY47" fmla="*/ 51515 h 2171271"/>
              <a:gd name="connsiteX48" fmla="*/ 515509 w 3838259"/>
              <a:gd name="connsiteY48" fmla="*/ 25758 h 2171271"/>
              <a:gd name="connsiteX49" fmla="*/ 360963 w 3838259"/>
              <a:gd name="connsiteY49" fmla="*/ 12879 h 2171271"/>
              <a:gd name="connsiteX50" fmla="*/ 322326 w 3838259"/>
              <a:gd name="connsiteY50" fmla="*/ 0 h 2171271"/>
              <a:gd name="connsiteX51" fmla="*/ 245053 w 3838259"/>
              <a:gd name="connsiteY51" fmla="*/ 12879 h 2171271"/>
              <a:gd name="connsiteX52" fmla="*/ 206416 w 3838259"/>
              <a:gd name="connsiteY52" fmla="*/ 38636 h 2171271"/>
              <a:gd name="connsiteX53" fmla="*/ 167780 w 3838259"/>
              <a:gd name="connsiteY53" fmla="*/ 51515 h 2171271"/>
              <a:gd name="connsiteX54" fmla="*/ 51870 w 3838259"/>
              <a:gd name="connsiteY54" fmla="*/ 141667 h 2171271"/>
              <a:gd name="connsiteX55" fmla="*/ 26112 w 3838259"/>
              <a:gd name="connsiteY55" fmla="*/ 180304 h 2171271"/>
              <a:gd name="connsiteX56" fmla="*/ 355 w 3838259"/>
              <a:gd name="connsiteY56" fmla="*/ 566670 h 2171271"/>
              <a:gd name="connsiteX57" fmla="*/ 38991 w 3838259"/>
              <a:gd name="connsiteY57" fmla="*/ 850005 h 2171271"/>
              <a:gd name="connsiteX58" fmla="*/ 77628 w 3838259"/>
              <a:gd name="connsiteY58" fmla="*/ 927279 h 2171271"/>
              <a:gd name="connsiteX59" fmla="*/ 103385 w 3838259"/>
              <a:gd name="connsiteY59" fmla="*/ 1004552 h 2171271"/>
              <a:gd name="connsiteX60" fmla="*/ 116264 w 3838259"/>
              <a:gd name="connsiteY60" fmla="*/ 1043189 h 2171271"/>
              <a:gd name="connsiteX61" fmla="*/ 167780 w 3838259"/>
              <a:gd name="connsiteY61" fmla="*/ 1120462 h 2171271"/>
              <a:gd name="connsiteX62" fmla="*/ 193538 w 3838259"/>
              <a:gd name="connsiteY62" fmla="*/ 1159098 h 2171271"/>
              <a:gd name="connsiteX63" fmla="*/ 245053 w 3838259"/>
              <a:gd name="connsiteY63" fmla="*/ 1287887 h 2171271"/>
              <a:gd name="connsiteX64" fmla="*/ 296569 w 3838259"/>
              <a:gd name="connsiteY64" fmla="*/ 1365160 h 2171271"/>
              <a:gd name="connsiteX65" fmla="*/ 335205 w 3838259"/>
              <a:gd name="connsiteY65" fmla="*/ 1390918 h 2171271"/>
              <a:gd name="connsiteX66" fmla="*/ 386721 w 3838259"/>
              <a:gd name="connsiteY66" fmla="*/ 1468191 h 2171271"/>
              <a:gd name="connsiteX67" fmla="*/ 412478 w 3838259"/>
              <a:gd name="connsiteY67" fmla="*/ 1506828 h 2171271"/>
              <a:gd name="connsiteX68" fmla="*/ 451115 w 3838259"/>
              <a:gd name="connsiteY68" fmla="*/ 1545465 h 2171271"/>
              <a:gd name="connsiteX69" fmla="*/ 489752 w 3838259"/>
              <a:gd name="connsiteY69" fmla="*/ 1622738 h 2171271"/>
              <a:gd name="connsiteX70" fmla="*/ 528388 w 3838259"/>
              <a:gd name="connsiteY70" fmla="*/ 1661374 h 2171271"/>
              <a:gd name="connsiteX71" fmla="*/ 579904 w 3838259"/>
              <a:gd name="connsiteY71" fmla="*/ 1738648 h 2171271"/>
              <a:gd name="connsiteX72" fmla="*/ 631419 w 3838259"/>
              <a:gd name="connsiteY72" fmla="*/ 1828800 h 2171271"/>
              <a:gd name="connsiteX73" fmla="*/ 682935 w 3838259"/>
              <a:gd name="connsiteY73" fmla="*/ 1867436 h 2171271"/>
              <a:gd name="connsiteX74" fmla="*/ 798845 w 3838259"/>
              <a:gd name="connsiteY74" fmla="*/ 1970467 h 2171271"/>
              <a:gd name="connsiteX75" fmla="*/ 901876 w 3838259"/>
              <a:gd name="connsiteY75" fmla="*/ 2060620 h 2171271"/>
              <a:gd name="connsiteX76" fmla="*/ 940512 w 3838259"/>
              <a:gd name="connsiteY76" fmla="*/ 2086377 h 2171271"/>
              <a:gd name="connsiteX77" fmla="*/ 979149 w 3838259"/>
              <a:gd name="connsiteY77" fmla="*/ 2112135 h 2171271"/>
              <a:gd name="connsiteX78" fmla="*/ 1017785 w 3838259"/>
              <a:gd name="connsiteY78" fmla="*/ 2125014 h 2171271"/>
              <a:gd name="connsiteX79" fmla="*/ 1095059 w 3838259"/>
              <a:gd name="connsiteY79" fmla="*/ 2163651 h 2171271"/>
              <a:gd name="connsiteX80" fmla="*/ 1545819 w 3838259"/>
              <a:gd name="connsiteY80" fmla="*/ 2137893 h 2171271"/>
              <a:gd name="connsiteX81" fmla="*/ 1597335 w 3838259"/>
              <a:gd name="connsiteY81" fmla="*/ 2112135 h 2171271"/>
              <a:gd name="connsiteX82" fmla="*/ 1635971 w 3838259"/>
              <a:gd name="connsiteY82" fmla="*/ 2099256 h 2171271"/>
              <a:gd name="connsiteX83" fmla="*/ 1674608 w 3838259"/>
              <a:gd name="connsiteY83" fmla="*/ 2073498 h 2171271"/>
              <a:gd name="connsiteX84" fmla="*/ 1713245 w 3838259"/>
              <a:gd name="connsiteY84" fmla="*/ 2060620 h 2171271"/>
              <a:gd name="connsiteX85" fmla="*/ 1764760 w 3838259"/>
              <a:gd name="connsiteY85" fmla="*/ 2034862 h 2171271"/>
              <a:gd name="connsiteX86" fmla="*/ 1842033 w 3838259"/>
              <a:gd name="connsiteY86" fmla="*/ 2009104 h 2171271"/>
              <a:gd name="connsiteX87" fmla="*/ 1867791 w 3838259"/>
              <a:gd name="connsiteY87" fmla="*/ 1970467 h 2171271"/>
              <a:gd name="connsiteX88" fmla="*/ 1932185 w 3838259"/>
              <a:gd name="connsiteY88" fmla="*/ 1957589 h 2171271"/>
              <a:gd name="connsiteX89" fmla="*/ 2048095 w 3838259"/>
              <a:gd name="connsiteY89" fmla="*/ 1944710 h 2171271"/>
              <a:gd name="connsiteX90" fmla="*/ 2473098 w 3838259"/>
              <a:gd name="connsiteY90" fmla="*/ 1931831 h 2171271"/>
              <a:gd name="connsiteX91" fmla="*/ 2743555 w 3838259"/>
              <a:gd name="connsiteY91" fmla="*/ 1893194 h 2171271"/>
              <a:gd name="connsiteX92" fmla="*/ 3026890 w 3838259"/>
              <a:gd name="connsiteY92" fmla="*/ 1880315 h 2171271"/>
              <a:gd name="connsiteX93" fmla="*/ 3529166 w 3838259"/>
              <a:gd name="connsiteY93" fmla="*/ 1867436 h 2171271"/>
              <a:gd name="connsiteX94" fmla="*/ 3606439 w 3838259"/>
              <a:gd name="connsiteY94" fmla="*/ 1854558 h 2171271"/>
              <a:gd name="connsiteX95" fmla="*/ 3838259 w 3838259"/>
              <a:gd name="connsiteY95" fmla="*/ 1841679 h 2171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3838259" h="2171271">
                <a:moveTo>
                  <a:pt x="3490529" y="1571222"/>
                </a:moveTo>
                <a:cubicBezTo>
                  <a:pt x="3469064" y="1558343"/>
                  <a:pt x="3446160" y="1547605"/>
                  <a:pt x="3426135" y="1532586"/>
                </a:cubicBezTo>
                <a:cubicBezTo>
                  <a:pt x="3411564" y="1521658"/>
                  <a:pt x="3403420" y="1502794"/>
                  <a:pt x="3387498" y="1493949"/>
                </a:cubicBezTo>
                <a:cubicBezTo>
                  <a:pt x="3363764" y="1480763"/>
                  <a:pt x="3335983" y="1476777"/>
                  <a:pt x="3310225" y="1468191"/>
                </a:cubicBezTo>
                <a:lnTo>
                  <a:pt x="3271588" y="1455313"/>
                </a:lnTo>
                <a:cubicBezTo>
                  <a:pt x="3245830" y="1438141"/>
                  <a:pt x="3223683" y="1413587"/>
                  <a:pt x="3194315" y="1403797"/>
                </a:cubicBezTo>
                <a:lnTo>
                  <a:pt x="3117042" y="1378039"/>
                </a:lnTo>
                <a:cubicBezTo>
                  <a:pt x="3104163" y="1373746"/>
                  <a:pt x="3091010" y="1370202"/>
                  <a:pt x="3078405" y="1365160"/>
                </a:cubicBezTo>
                <a:cubicBezTo>
                  <a:pt x="3056940" y="1356574"/>
                  <a:pt x="3034306" y="1350473"/>
                  <a:pt x="3014011" y="1339403"/>
                </a:cubicBezTo>
                <a:cubicBezTo>
                  <a:pt x="2986834" y="1324579"/>
                  <a:pt x="2964427" y="1301731"/>
                  <a:pt x="2936738" y="1287887"/>
                </a:cubicBezTo>
                <a:cubicBezTo>
                  <a:pt x="2919566" y="1279301"/>
                  <a:pt x="2901891" y="1271654"/>
                  <a:pt x="2885222" y="1262129"/>
                </a:cubicBezTo>
                <a:cubicBezTo>
                  <a:pt x="2871783" y="1254450"/>
                  <a:pt x="2860729" y="1242658"/>
                  <a:pt x="2846585" y="1236372"/>
                </a:cubicBezTo>
                <a:cubicBezTo>
                  <a:pt x="2821774" y="1225345"/>
                  <a:pt x="2795070" y="1219200"/>
                  <a:pt x="2769312" y="1210614"/>
                </a:cubicBezTo>
                <a:cubicBezTo>
                  <a:pt x="2756433" y="1206321"/>
                  <a:pt x="2741971" y="1205265"/>
                  <a:pt x="2730676" y="1197735"/>
                </a:cubicBezTo>
                <a:cubicBezTo>
                  <a:pt x="2677312" y="1162159"/>
                  <a:pt x="2707055" y="1175731"/>
                  <a:pt x="2640524" y="1159098"/>
                </a:cubicBezTo>
                <a:cubicBezTo>
                  <a:pt x="2526865" y="1083328"/>
                  <a:pt x="2708540" y="1199546"/>
                  <a:pt x="2524614" y="1107583"/>
                </a:cubicBezTo>
                <a:cubicBezTo>
                  <a:pt x="2507442" y="1098997"/>
                  <a:pt x="2489767" y="1091350"/>
                  <a:pt x="2473098" y="1081825"/>
                </a:cubicBezTo>
                <a:cubicBezTo>
                  <a:pt x="2459659" y="1074146"/>
                  <a:pt x="2448306" y="1062989"/>
                  <a:pt x="2434462" y="1056067"/>
                </a:cubicBezTo>
                <a:cubicBezTo>
                  <a:pt x="2422320" y="1049996"/>
                  <a:pt x="2408704" y="1047482"/>
                  <a:pt x="2395825" y="1043189"/>
                </a:cubicBezTo>
                <a:cubicBezTo>
                  <a:pt x="2382946" y="1034603"/>
                  <a:pt x="2371032" y="1024353"/>
                  <a:pt x="2357188" y="1017431"/>
                </a:cubicBezTo>
                <a:cubicBezTo>
                  <a:pt x="2345046" y="1011360"/>
                  <a:pt x="2329847" y="1012082"/>
                  <a:pt x="2318552" y="1004552"/>
                </a:cubicBezTo>
                <a:cubicBezTo>
                  <a:pt x="2303397" y="994449"/>
                  <a:pt x="2295070" y="976018"/>
                  <a:pt x="2279915" y="965915"/>
                </a:cubicBezTo>
                <a:cubicBezTo>
                  <a:pt x="2268619" y="958385"/>
                  <a:pt x="2253420" y="959107"/>
                  <a:pt x="2241278" y="953036"/>
                </a:cubicBezTo>
                <a:cubicBezTo>
                  <a:pt x="2141413" y="903104"/>
                  <a:pt x="2261121" y="946772"/>
                  <a:pt x="2164005" y="914400"/>
                </a:cubicBezTo>
                <a:cubicBezTo>
                  <a:pt x="2151126" y="905814"/>
                  <a:pt x="2137964" y="897639"/>
                  <a:pt x="2125369" y="888642"/>
                </a:cubicBezTo>
                <a:cubicBezTo>
                  <a:pt x="2097717" y="868890"/>
                  <a:pt x="2065576" y="841596"/>
                  <a:pt x="2035216" y="824248"/>
                </a:cubicBezTo>
                <a:cubicBezTo>
                  <a:pt x="1995139" y="801347"/>
                  <a:pt x="1979292" y="801255"/>
                  <a:pt x="1945064" y="772732"/>
                </a:cubicBezTo>
                <a:cubicBezTo>
                  <a:pt x="1931072" y="761072"/>
                  <a:pt x="1920420" y="745756"/>
                  <a:pt x="1906428" y="734096"/>
                </a:cubicBezTo>
                <a:cubicBezTo>
                  <a:pt x="1894537" y="724187"/>
                  <a:pt x="1879360" y="718621"/>
                  <a:pt x="1867791" y="708338"/>
                </a:cubicBezTo>
                <a:cubicBezTo>
                  <a:pt x="1840565" y="684137"/>
                  <a:pt x="1816276" y="656823"/>
                  <a:pt x="1790518" y="631065"/>
                </a:cubicBezTo>
                <a:cubicBezTo>
                  <a:pt x="1777639" y="618186"/>
                  <a:pt x="1767036" y="602531"/>
                  <a:pt x="1751881" y="592428"/>
                </a:cubicBezTo>
                <a:cubicBezTo>
                  <a:pt x="1739002" y="583842"/>
                  <a:pt x="1724814" y="576953"/>
                  <a:pt x="1713245" y="566670"/>
                </a:cubicBezTo>
                <a:cubicBezTo>
                  <a:pt x="1686019" y="542469"/>
                  <a:pt x="1666280" y="509603"/>
                  <a:pt x="1635971" y="489397"/>
                </a:cubicBezTo>
                <a:lnTo>
                  <a:pt x="1558698" y="437882"/>
                </a:lnTo>
                <a:cubicBezTo>
                  <a:pt x="1545819" y="429296"/>
                  <a:pt x="1533906" y="419046"/>
                  <a:pt x="1520062" y="412124"/>
                </a:cubicBezTo>
                <a:cubicBezTo>
                  <a:pt x="1349192" y="326689"/>
                  <a:pt x="1562569" y="430342"/>
                  <a:pt x="1429909" y="373487"/>
                </a:cubicBezTo>
                <a:cubicBezTo>
                  <a:pt x="1318521" y="325749"/>
                  <a:pt x="1430359" y="365049"/>
                  <a:pt x="1339757" y="334851"/>
                </a:cubicBezTo>
                <a:cubicBezTo>
                  <a:pt x="1278529" y="294032"/>
                  <a:pt x="1315806" y="313988"/>
                  <a:pt x="1223847" y="283335"/>
                </a:cubicBezTo>
                <a:cubicBezTo>
                  <a:pt x="1210968" y="279042"/>
                  <a:pt x="1196506" y="277986"/>
                  <a:pt x="1185211" y="270456"/>
                </a:cubicBezTo>
                <a:cubicBezTo>
                  <a:pt x="1172332" y="261870"/>
                  <a:pt x="1160719" y="250984"/>
                  <a:pt x="1146574" y="244698"/>
                </a:cubicBezTo>
                <a:cubicBezTo>
                  <a:pt x="1121763" y="233671"/>
                  <a:pt x="1095059" y="227527"/>
                  <a:pt x="1069301" y="218941"/>
                </a:cubicBezTo>
                <a:cubicBezTo>
                  <a:pt x="1056422" y="214648"/>
                  <a:pt x="1042305" y="213047"/>
                  <a:pt x="1030664" y="206062"/>
                </a:cubicBezTo>
                <a:cubicBezTo>
                  <a:pt x="1009199" y="193183"/>
                  <a:pt x="989795" y="175980"/>
                  <a:pt x="966270" y="167425"/>
                </a:cubicBezTo>
                <a:cubicBezTo>
                  <a:pt x="893715" y="141041"/>
                  <a:pt x="904355" y="168664"/>
                  <a:pt x="850360" y="141667"/>
                </a:cubicBezTo>
                <a:cubicBezTo>
                  <a:pt x="836516" y="134745"/>
                  <a:pt x="825868" y="122196"/>
                  <a:pt x="811724" y="115910"/>
                </a:cubicBezTo>
                <a:cubicBezTo>
                  <a:pt x="786913" y="104883"/>
                  <a:pt x="760208" y="98738"/>
                  <a:pt x="734450" y="90152"/>
                </a:cubicBezTo>
                <a:cubicBezTo>
                  <a:pt x="721571" y="85859"/>
                  <a:pt x="709126" y="79935"/>
                  <a:pt x="695814" y="77273"/>
                </a:cubicBezTo>
                <a:cubicBezTo>
                  <a:pt x="605813" y="59273"/>
                  <a:pt x="653011" y="67993"/>
                  <a:pt x="554146" y="51515"/>
                </a:cubicBezTo>
                <a:cubicBezTo>
                  <a:pt x="541267" y="42929"/>
                  <a:pt x="530687" y="28794"/>
                  <a:pt x="515509" y="25758"/>
                </a:cubicBezTo>
                <a:cubicBezTo>
                  <a:pt x="464819" y="15620"/>
                  <a:pt x="412203" y="19711"/>
                  <a:pt x="360963" y="12879"/>
                </a:cubicBezTo>
                <a:cubicBezTo>
                  <a:pt x="347506" y="11085"/>
                  <a:pt x="335205" y="4293"/>
                  <a:pt x="322326" y="0"/>
                </a:cubicBezTo>
                <a:cubicBezTo>
                  <a:pt x="296568" y="4293"/>
                  <a:pt x="269826" y="4621"/>
                  <a:pt x="245053" y="12879"/>
                </a:cubicBezTo>
                <a:cubicBezTo>
                  <a:pt x="230369" y="17774"/>
                  <a:pt x="220260" y="31714"/>
                  <a:pt x="206416" y="38636"/>
                </a:cubicBezTo>
                <a:cubicBezTo>
                  <a:pt x="194274" y="44707"/>
                  <a:pt x="179647" y="44922"/>
                  <a:pt x="167780" y="51515"/>
                </a:cubicBezTo>
                <a:cubicBezTo>
                  <a:pt x="123219" y="76272"/>
                  <a:pt x="84235" y="102829"/>
                  <a:pt x="51870" y="141667"/>
                </a:cubicBezTo>
                <a:cubicBezTo>
                  <a:pt x="41961" y="153558"/>
                  <a:pt x="34698" y="167425"/>
                  <a:pt x="26112" y="180304"/>
                </a:cubicBezTo>
                <a:cubicBezTo>
                  <a:pt x="-5029" y="336008"/>
                  <a:pt x="355" y="291589"/>
                  <a:pt x="355" y="566670"/>
                </a:cubicBezTo>
                <a:cubicBezTo>
                  <a:pt x="355" y="756118"/>
                  <a:pt x="-2782" y="724688"/>
                  <a:pt x="38991" y="850005"/>
                </a:cubicBezTo>
                <a:cubicBezTo>
                  <a:pt x="85964" y="990923"/>
                  <a:pt x="11047" y="777470"/>
                  <a:pt x="77628" y="927279"/>
                </a:cubicBezTo>
                <a:cubicBezTo>
                  <a:pt x="88655" y="952090"/>
                  <a:pt x="94799" y="978794"/>
                  <a:pt x="103385" y="1004552"/>
                </a:cubicBezTo>
                <a:cubicBezTo>
                  <a:pt x="107678" y="1017431"/>
                  <a:pt x="108734" y="1031893"/>
                  <a:pt x="116264" y="1043189"/>
                </a:cubicBezTo>
                <a:lnTo>
                  <a:pt x="167780" y="1120462"/>
                </a:lnTo>
                <a:lnTo>
                  <a:pt x="193538" y="1159098"/>
                </a:lnTo>
                <a:cubicBezTo>
                  <a:pt x="211968" y="1214390"/>
                  <a:pt x="216626" y="1240510"/>
                  <a:pt x="245053" y="1287887"/>
                </a:cubicBezTo>
                <a:cubicBezTo>
                  <a:pt x="260980" y="1314432"/>
                  <a:pt x="270811" y="1347988"/>
                  <a:pt x="296569" y="1365160"/>
                </a:cubicBezTo>
                <a:lnTo>
                  <a:pt x="335205" y="1390918"/>
                </a:lnTo>
                <a:lnTo>
                  <a:pt x="386721" y="1468191"/>
                </a:lnTo>
                <a:cubicBezTo>
                  <a:pt x="395307" y="1481070"/>
                  <a:pt x="401533" y="1495883"/>
                  <a:pt x="412478" y="1506828"/>
                </a:cubicBezTo>
                <a:lnTo>
                  <a:pt x="451115" y="1545465"/>
                </a:lnTo>
                <a:cubicBezTo>
                  <a:pt x="464023" y="1584188"/>
                  <a:pt x="462012" y="1589450"/>
                  <a:pt x="489752" y="1622738"/>
                </a:cubicBezTo>
                <a:cubicBezTo>
                  <a:pt x="501412" y="1636730"/>
                  <a:pt x="517206" y="1646997"/>
                  <a:pt x="528388" y="1661374"/>
                </a:cubicBezTo>
                <a:cubicBezTo>
                  <a:pt x="547394" y="1685810"/>
                  <a:pt x="566059" y="1710959"/>
                  <a:pt x="579904" y="1738648"/>
                </a:cubicBezTo>
                <a:cubicBezTo>
                  <a:pt x="590003" y="1758845"/>
                  <a:pt x="613219" y="1810600"/>
                  <a:pt x="631419" y="1828800"/>
                </a:cubicBezTo>
                <a:cubicBezTo>
                  <a:pt x="646597" y="1843978"/>
                  <a:pt x="666980" y="1853077"/>
                  <a:pt x="682935" y="1867436"/>
                </a:cubicBezTo>
                <a:cubicBezTo>
                  <a:pt x="808962" y="1980860"/>
                  <a:pt x="713833" y="1913794"/>
                  <a:pt x="798845" y="1970467"/>
                </a:cubicBezTo>
                <a:cubicBezTo>
                  <a:pt x="841773" y="2034862"/>
                  <a:pt x="811723" y="2000519"/>
                  <a:pt x="901876" y="2060620"/>
                </a:cubicBezTo>
                <a:lnTo>
                  <a:pt x="940512" y="2086377"/>
                </a:lnTo>
                <a:cubicBezTo>
                  <a:pt x="953391" y="2094963"/>
                  <a:pt x="964465" y="2107240"/>
                  <a:pt x="979149" y="2112135"/>
                </a:cubicBezTo>
                <a:cubicBezTo>
                  <a:pt x="992028" y="2116428"/>
                  <a:pt x="1005643" y="2118943"/>
                  <a:pt x="1017785" y="2125014"/>
                </a:cubicBezTo>
                <a:cubicBezTo>
                  <a:pt x="1117646" y="2174945"/>
                  <a:pt x="997947" y="2131280"/>
                  <a:pt x="1095059" y="2163651"/>
                </a:cubicBezTo>
                <a:cubicBezTo>
                  <a:pt x="1110582" y="2163166"/>
                  <a:pt x="1417308" y="2192970"/>
                  <a:pt x="1545819" y="2137893"/>
                </a:cubicBezTo>
                <a:cubicBezTo>
                  <a:pt x="1563466" y="2130330"/>
                  <a:pt x="1579688" y="2119698"/>
                  <a:pt x="1597335" y="2112135"/>
                </a:cubicBezTo>
                <a:cubicBezTo>
                  <a:pt x="1609813" y="2106787"/>
                  <a:pt x="1623829" y="2105327"/>
                  <a:pt x="1635971" y="2099256"/>
                </a:cubicBezTo>
                <a:cubicBezTo>
                  <a:pt x="1649815" y="2092334"/>
                  <a:pt x="1660763" y="2080420"/>
                  <a:pt x="1674608" y="2073498"/>
                </a:cubicBezTo>
                <a:cubicBezTo>
                  <a:pt x="1686750" y="2067427"/>
                  <a:pt x="1700767" y="2065968"/>
                  <a:pt x="1713245" y="2060620"/>
                </a:cubicBezTo>
                <a:cubicBezTo>
                  <a:pt x="1730891" y="2053057"/>
                  <a:pt x="1746935" y="2041992"/>
                  <a:pt x="1764760" y="2034862"/>
                </a:cubicBezTo>
                <a:cubicBezTo>
                  <a:pt x="1789969" y="2024778"/>
                  <a:pt x="1842033" y="2009104"/>
                  <a:pt x="1842033" y="2009104"/>
                </a:cubicBezTo>
                <a:cubicBezTo>
                  <a:pt x="1850619" y="1996225"/>
                  <a:pt x="1854352" y="1978147"/>
                  <a:pt x="1867791" y="1970467"/>
                </a:cubicBezTo>
                <a:cubicBezTo>
                  <a:pt x="1886797" y="1959607"/>
                  <a:pt x="1910515" y="1960685"/>
                  <a:pt x="1932185" y="1957589"/>
                </a:cubicBezTo>
                <a:cubicBezTo>
                  <a:pt x="1970669" y="1952091"/>
                  <a:pt x="2009265" y="1946559"/>
                  <a:pt x="2048095" y="1944710"/>
                </a:cubicBezTo>
                <a:cubicBezTo>
                  <a:pt x="2189667" y="1937968"/>
                  <a:pt x="2331430" y="1936124"/>
                  <a:pt x="2473098" y="1931831"/>
                </a:cubicBezTo>
                <a:cubicBezTo>
                  <a:pt x="2568295" y="1912792"/>
                  <a:pt x="2633015" y="1898219"/>
                  <a:pt x="2743555" y="1893194"/>
                </a:cubicBezTo>
                <a:lnTo>
                  <a:pt x="3026890" y="1880315"/>
                </a:lnTo>
                <a:lnTo>
                  <a:pt x="3529166" y="1867436"/>
                </a:lnTo>
                <a:cubicBezTo>
                  <a:pt x="3554924" y="1863143"/>
                  <a:pt x="3580416" y="1856726"/>
                  <a:pt x="3606439" y="1854558"/>
                </a:cubicBezTo>
                <a:cubicBezTo>
                  <a:pt x="3683564" y="1848131"/>
                  <a:pt x="3838259" y="1841679"/>
                  <a:pt x="3838259" y="1841679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PIJL-LINKS 33"/>
          <p:cNvSpPr/>
          <p:nvPr/>
        </p:nvSpPr>
        <p:spPr>
          <a:xfrm rot="2037340">
            <a:off x="5737006" y="3563746"/>
            <a:ext cx="439250" cy="239315"/>
          </a:xfrm>
          <a:prstGeom prst="leftArrow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9" name="PIJL-LINKS 38"/>
          <p:cNvSpPr/>
          <p:nvPr/>
        </p:nvSpPr>
        <p:spPr>
          <a:xfrm>
            <a:off x="8341330" y="4375946"/>
            <a:ext cx="1150400" cy="112583"/>
          </a:xfrm>
          <a:prstGeom prst="lef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4" name="Rechte verbindingslijn met pijl 43"/>
          <p:cNvCxnSpPr>
            <a:stCxn id="32" idx="95"/>
          </p:cNvCxnSpPr>
          <p:nvPr/>
        </p:nvCxnSpPr>
        <p:spPr>
          <a:xfrm flipV="1">
            <a:off x="7443990" y="4803820"/>
            <a:ext cx="283334" cy="756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IJL-OMLAAG 44"/>
          <p:cNvSpPr/>
          <p:nvPr/>
        </p:nvSpPr>
        <p:spPr>
          <a:xfrm rot="19447771">
            <a:off x="3276606" y="4121704"/>
            <a:ext cx="253681" cy="529187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PIJL-RECHTS 47"/>
          <p:cNvSpPr/>
          <p:nvPr/>
        </p:nvSpPr>
        <p:spPr>
          <a:xfrm>
            <a:off x="8316372" y="577835"/>
            <a:ext cx="713590" cy="152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Tekstvak 48"/>
          <p:cNvSpPr txBox="1"/>
          <p:nvPr/>
        </p:nvSpPr>
        <p:spPr>
          <a:xfrm>
            <a:off x="4301544" y="6091500"/>
            <a:ext cx="1867627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/>
              <a:t>Amsterdamse Bos</a:t>
            </a:r>
          </a:p>
        </p:txBody>
      </p:sp>
      <p:cxnSp>
        <p:nvCxnSpPr>
          <p:cNvPr id="51" name="Rechte verbindingslijn 50"/>
          <p:cNvCxnSpPr/>
          <p:nvPr/>
        </p:nvCxnSpPr>
        <p:spPr>
          <a:xfrm flipH="1">
            <a:off x="10251583" y="3011751"/>
            <a:ext cx="412124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 flipH="1">
            <a:off x="10358652" y="3383053"/>
            <a:ext cx="305055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 flipH="1" flipV="1">
            <a:off x="10238705" y="2820473"/>
            <a:ext cx="330686" cy="1577571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ilinder 1"/>
          <p:cNvSpPr/>
          <p:nvPr/>
        </p:nvSpPr>
        <p:spPr>
          <a:xfrm>
            <a:off x="1963995" y="4533362"/>
            <a:ext cx="267362" cy="511013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8</a:t>
            </a:r>
          </a:p>
        </p:txBody>
      </p:sp>
      <p:sp>
        <p:nvSpPr>
          <p:cNvPr id="5" name="Vrije vorm 4"/>
          <p:cNvSpPr/>
          <p:nvPr/>
        </p:nvSpPr>
        <p:spPr>
          <a:xfrm>
            <a:off x="1175641" y="2145706"/>
            <a:ext cx="9406500" cy="4084267"/>
          </a:xfrm>
          <a:custGeom>
            <a:avLst/>
            <a:gdLst>
              <a:gd name="connsiteX0" fmla="*/ 854928 w 9406500"/>
              <a:gd name="connsiteY0" fmla="*/ 38637 h 4084267"/>
              <a:gd name="connsiteX1" fmla="*/ 571593 w 9406500"/>
              <a:gd name="connsiteY1" fmla="*/ 51516 h 4084267"/>
              <a:gd name="connsiteX2" fmla="*/ 455683 w 9406500"/>
              <a:gd name="connsiteY2" fmla="*/ 64394 h 4084267"/>
              <a:gd name="connsiteX3" fmla="*/ 223863 w 9406500"/>
              <a:gd name="connsiteY3" fmla="*/ 77273 h 4084267"/>
              <a:gd name="connsiteX4" fmla="*/ 198106 w 9406500"/>
              <a:gd name="connsiteY4" fmla="*/ 695459 h 4084267"/>
              <a:gd name="connsiteX5" fmla="*/ 185227 w 9406500"/>
              <a:gd name="connsiteY5" fmla="*/ 734096 h 4084267"/>
              <a:gd name="connsiteX6" fmla="*/ 159469 w 9406500"/>
              <a:gd name="connsiteY6" fmla="*/ 1068947 h 4084267"/>
              <a:gd name="connsiteX7" fmla="*/ 133711 w 9406500"/>
              <a:gd name="connsiteY7" fmla="*/ 1120462 h 4084267"/>
              <a:gd name="connsiteX8" fmla="*/ 120832 w 9406500"/>
              <a:gd name="connsiteY8" fmla="*/ 1171978 h 4084267"/>
              <a:gd name="connsiteX9" fmla="*/ 107954 w 9406500"/>
              <a:gd name="connsiteY9" fmla="*/ 1210614 h 4084267"/>
              <a:gd name="connsiteX10" fmla="*/ 82196 w 9406500"/>
              <a:gd name="connsiteY10" fmla="*/ 1906073 h 4084267"/>
              <a:gd name="connsiteX11" fmla="*/ 56438 w 9406500"/>
              <a:gd name="connsiteY11" fmla="*/ 2112135 h 4084267"/>
              <a:gd name="connsiteX12" fmla="*/ 17801 w 9406500"/>
              <a:gd name="connsiteY12" fmla="*/ 2369713 h 4084267"/>
              <a:gd name="connsiteX13" fmla="*/ 17801 w 9406500"/>
              <a:gd name="connsiteY13" fmla="*/ 3812147 h 4084267"/>
              <a:gd name="connsiteX14" fmla="*/ 69317 w 9406500"/>
              <a:gd name="connsiteY14" fmla="*/ 3928056 h 4084267"/>
              <a:gd name="connsiteX15" fmla="*/ 146590 w 9406500"/>
              <a:gd name="connsiteY15" fmla="*/ 4005330 h 4084267"/>
              <a:gd name="connsiteX16" fmla="*/ 185227 w 9406500"/>
              <a:gd name="connsiteY16" fmla="*/ 4018209 h 4084267"/>
              <a:gd name="connsiteX17" fmla="*/ 223863 w 9406500"/>
              <a:gd name="connsiteY17" fmla="*/ 4056845 h 4084267"/>
              <a:gd name="connsiteX18" fmla="*/ 378410 w 9406500"/>
              <a:gd name="connsiteY18" fmla="*/ 4069724 h 4084267"/>
              <a:gd name="connsiteX19" fmla="*/ 455683 w 9406500"/>
              <a:gd name="connsiteY19" fmla="*/ 4018209 h 4084267"/>
              <a:gd name="connsiteX20" fmla="*/ 507199 w 9406500"/>
              <a:gd name="connsiteY20" fmla="*/ 3837904 h 4084267"/>
              <a:gd name="connsiteX21" fmla="*/ 532956 w 9406500"/>
              <a:gd name="connsiteY21" fmla="*/ 3721994 h 4084267"/>
              <a:gd name="connsiteX22" fmla="*/ 558714 w 9406500"/>
              <a:gd name="connsiteY22" fmla="*/ 3670479 h 4084267"/>
              <a:gd name="connsiteX23" fmla="*/ 571593 w 9406500"/>
              <a:gd name="connsiteY23" fmla="*/ 3606085 h 4084267"/>
              <a:gd name="connsiteX24" fmla="*/ 610230 w 9406500"/>
              <a:gd name="connsiteY24" fmla="*/ 3335628 h 4084267"/>
              <a:gd name="connsiteX25" fmla="*/ 648866 w 9406500"/>
              <a:gd name="connsiteY25" fmla="*/ 3245476 h 4084267"/>
              <a:gd name="connsiteX26" fmla="*/ 661745 w 9406500"/>
              <a:gd name="connsiteY26" fmla="*/ 3193961 h 4084267"/>
              <a:gd name="connsiteX27" fmla="*/ 674624 w 9406500"/>
              <a:gd name="connsiteY27" fmla="*/ 3155324 h 4084267"/>
              <a:gd name="connsiteX28" fmla="*/ 687503 w 9406500"/>
              <a:gd name="connsiteY28" fmla="*/ 3090930 h 4084267"/>
              <a:gd name="connsiteX29" fmla="*/ 726140 w 9406500"/>
              <a:gd name="connsiteY29" fmla="*/ 3013656 h 4084267"/>
              <a:gd name="connsiteX30" fmla="*/ 764776 w 9406500"/>
              <a:gd name="connsiteY30" fmla="*/ 2987899 h 4084267"/>
              <a:gd name="connsiteX31" fmla="*/ 906444 w 9406500"/>
              <a:gd name="connsiteY31" fmla="*/ 2949262 h 4084267"/>
              <a:gd name="connsiteX32" fmla="*/ 983717 w 9406500"/>
              <a:gd name="connsiteY32" fmla="*/ 2923504 h 4084267"/>
              <a:gd name="connsiteX33" fmla="*/ 1125385 w 9406500"/>
              <a:gd name="connsiteY33" fmla="*/ 2897747 h 4084267"/>
              <a:gd name="connsiteX34" fmla="*/ 1176900 w 9406500"/>
              <a:gd name="connsiteY34" fmla="*/ 2871989 h 4084267"/>
              <a:gd name="connsiteX35" fmla="*/ 1357204 w 9406500"/>
              <a:gd name="connsiteY35" fmla="*/ 2768958 h 4084267"/>
              <a:gd name="connsiteX36" fmla="*/ 1434478 w 9406500"/>
              <a:gd name="connsiteY36" fmla="*/ 2743200 h 4084267"/>
              <a:gd name="connsiteX37" fmla="*/ 1473114 w 9406500"/>
              <a:gd name="connsiteY37" fmla="*/ 2730321 h 4084267"/>
              <a:gd name="connsiteX38" fmla="*/ 2348878 w 9406500"/>
              <a:gd name="connsiteY38" fmla="*/ 2743200 h 4084267"/>
              <a:gd name="connsiteX39" fmla="*/ 2387514 w 9406500"/>
              <a:gd name="connsiteY39" fmla="*/ 2756079 h 4084267"/>
              <a:gd name="connsiteX40" fmla="*/ 2451909 w 9406500"/>
              <a:gd name="connsiteY40" fmla="*/ 2768958 h 4084267"/>
              <a:gd name="connsiteX41" fmla="*/ 2490545 w 9406500"/>
              <a:gd name="connsiteY41" fmla="*/ 2781837 h 4084267"/>
              <a:gd name="connsiteX42" fmla="*/ 2657970 w 9406500"/>
              <a:gd name="connsiteY42" fmla="*/ 2794716 h 4084267"/>
              <a:gd name="connsiteX43" fmla="*/ 2696607 w 9406500"/>
              <a:gd name="connsiteY43" fmla="*/ 2807594 h 4084267"/>
              <a:gd name="connsiteX44" fmla="*/ 2735244 w 9406500"/>
              <a:gd name="connsiteY44" fmla="*/ 2833352 h 4084267"/>
              <a:gd name="connsiteX45" fmla="*/ 2838275 w 9406500"/>
              <a:gd name="connsiteY45" fmla="*/ 2859110 h 4084267"/>
              <a:gd name="connsiteX46" fmla="*/ 2889790 w 9406500"/>
              <a:gd name="connsiteY46" fmla="*/ 2871989 h 4084267"/>
              <a:gd name="connsiteX47" fmla="*/ 2928427 w 9406500"/>
              <a:gd name="connsiteY47" fmla="*/ 2897747 h 4084267"/>
              <a:gd name="connsiteX48" fmla="*/ 2979942 w 9406500"/>
              <a:gd name="connsiteY48" fmla="*/ 2936383 h 4084267"/>
              <a:gd name="connsiteX49" fmla="*/ 3031458 w 9406500"/>
              <a:gd name="connsiteY49" fmla="*/ 2949262 h 4084267"/>
              <a:gd name="connsiteX50" fmla="*/ 3108731 w 9406500"/>
              <a:gd name="connsiteY50" fmla="*/ 2987899 h 4084267"/>
              <a:gd name="connsiteX51" fmla="*/ 3186004 w 9406500"/>
              <a:gd name="connsiteY51" fmla="*/ 3026535 h 4084267"/>
              <a:gd name="connsiteX52" fmla="*/ 3301914 w 9406500"/>
              <a:gd name="connsiteY52" fmla="*/ 3052293 h 4084267"/>
              <a:gd name="connsiteX53" fmla="*/ 3366309 w 9406500"/>
              <a:gd name="connsiteY53" fmla="*/ 3078051 h 4084267"/>
              <a:gd name="connsiteX54" fmla="*/ 3443582 w 9406500"/>
              <a:gd name="connsiteY54" fmla="*/ 3103809 h 4084267"/>
              <a:gd name="connsiteX55" fmla="*/ 3482218 w 9406500"/>
              <a:gd name="connsiteY55" fmla="*/ 3129566 h 4084267"/>
              <a:gd name="connsiteX56" fmla="*/ 3559492 w 9406500"/>
              <a:gd name="connsiteY56" fmla="*/ 3155324 h 4084267"/>
              <a:gd name="connsiteX57" fmla="*/ 3598128 w 9406500"/>
              <a:gd name="connsiteY57" fmla="*/ 3168203 h 4084267"/>
              <a:gd name="connsiteX58" fmla="*/ 3688280 w 9406500"/>
              <a:gd name="connsiteY58" fmla="*/ 3181082 h 4084267"/>
              <a:gd name="connsiteX59" fmla="*/ 4164799 w 9406500"/>
              <a:gd name="connsiteY59" fmla="*/ 3168203 h 4084267"/>
              <a:gd name="connsiteX60" fmla="*/ 4254951 w 9406500"/>
              <a:gd name="connsiteY60" fmla="*/ 3142445 h 4084267"/>
              <a:gd name="connsiteX61" fmla="*/ 4396618 w 9406500"/>
              <a:gd name="connsiteY61" fmla="*/ 3116687 h 4084267"/>
              <a:gd name="connsiteX62" fmla="*/ 4937531 w 9406500"/>
              <a:gd name="connsiteY62" fmla="*/ 3129566 h 4084267"/>
              <a:gd name="connsiteX63" fmla="*/ 5014804 w 9406500"/>
              <a:gd name="connsiteY63" fmla="*/ 3181082 h 4084267"/>
              <a:gd name="connsiteX64" fmla="*/ 5092078 w 9406500"/>
              <a:gd name="connsiteY64" fmla="*/ 3219718 h 4084267"/>
              <a:gd name="connsiteX65" fmla="*/ 5143593 w 9406500"/>
              <a:gd name="connsiteY65" fmla="*/ 3245476 h 4084267"/>
              <a:gd name="connsiteX66" fmla="*/ 5220866 w 9406500"/>
              <a:gd name="connsiteY66" fmla="*/ 3296992 h 4084267"/>
              <a:gd name="connsiteX67" fmla="*/ 5259503 w 9406500"/>
              <a:gd name="connsiteY67" fmla="*/ 3322749 h 4084267"/>
              <a:gd name="connsiteX68" fmla="*/ 5336776 w 9406500"/>
              <a:gd name="connsiteY68" fmla="*/ 3374265 h 4084267"/>
              <a:gd name="connsiteX69" fmla="*/ 5375413 w 9406500"/>
              <a:gd name="connsiteY69" fmla="*/ 3412901 h 4084267"/>
              <a:gd name="connsiteX70" fmla="*/ 5452686 w 9406500"/>
              <a:gd name="connsiteY70" fmla="*/ 3451538 h 4084267"/>
              <a:gd name="connsiteX71" fmla="*/ 5529959 w 9406500"/>
              <a:gd name="connsiteY71" fmla="*/ 3503054 h 4084267"/>
              <a:gd name="connsiteX72" fmla="*/ 5581475 w 9406500"/>
              <a:gd name="connsiteY72" fmla="*/ 3528811 h 4084267"/>
              <a:gd name="connsiteX73" fmla="*/ 5620111 w 9406500"/>
              <a:gd name="connsiteY73" fmla="*/ 3554569 h 4084267"/>
              <a:gd name="connsiteX74" fmla="*/ 5697385 w 9406500"/>
              <a:gd name="connsiteY74" fmla="*/ 3580327 h 4084267"/>
              <a:gd name="connsiteX75" fmla="*/ 5736021 w 9406500"/>
              <a:gd name="connsiteY75" fmla="*/ 3606085 h 4084267"/>
              <a:gd name="connsiteX76" fmla="*/ 5813294 w 9406500"/>
              <a:gd name="connsiteY76" fmla="*/ 3631842 h 4084267"/>
              <a:gd name="connsiteX77" fmla="*/ 5877689 w 9406500"/>
              <a:gd name="connsiteY77" fmla="*/ 3721994 h 4084267"/>
              <a:gd name="connsiteX78" fmla="*/ 5903447 w 9406500"/>
              <a:gd name="connsiteY78" fmla="*/ 3799268 h 4084267"/>
              <a:gd name="connsiteX79" fmla="*/ 5929204 w 9406500"/>
              <a:gd name="connsiteY79" fmla="*/ 3876541 h 4084267"/>
              <a:gd name="connsiteX80" fmla="*/ 5942083 w 9406500"/>
              <a:gd name="connsiteY80" fmla="*/ 3915178 h 4084267"/>
              <a:gd name="connsiteX81" fmla="*/ 5954962 w 9406500"/>
              <a:gd name="connsiteY81" fmla="*/ 3953814 h 4084267"/>
              <a:gd name="connsiteX82" fmla="*/ 6032235 w 9406500"/>
              <a:gd name="connsiteY82" fmla="*/ 3979572 h 4084267"/>
              <a:gd name="connsiteX83" fmla="*/ 6070872 w 9406500"/>
              <a:gd name="connsiteY83" fmla="*/ 3992451 h 4084267"/>
              <a:gd name="connsiteX84" fmla="*/ 6173903 w 9406500"/>
              <a:gd name="connsiteY84" fmla="*/ 4018209 h 4084267"/>
              <a:gd name="connsiteX85" fmla="*/ 6238297 w 9406500"/>
              <a:gd name="connsiteY85" fmla="*/ 4043966 h 4084267"/>
              <a:gd name="connsiteX86" fmla="*/ 6276934 w 9406500"/>
              <a:gd name="connsiteY86" fmla="*/ 4056845 h 4084267"/>
              <a:gd name="connsiteX87" fmla="*/ 6418601 w 9406500"/>
              <a:gd name="connsiteY87" fmla="*/ 4018209 h 4084267"/>
              <a:gd name="connsiteX88" fmla="*/ 6470117 w 9406500"/>
              <a:gd name="connsiteY88" fmla="*/ 3889420 h 4084267"/>
              <a:gd name="connsiteX89" fmla="*/ 6508754 w 9406500"/>
              <a:gd name="connsiteY89" fmla="*/ 3799268 h 4084267"/>
              <a:gd name="connsiteX90" fmla="*/ 6547390 w 9406500"/>
              <a:gd name="connsiteY90" fmla="*/ 3670479 h 4084267"/>
              <a:gd name="connsiteX91" fmla="*/ 6573148 w 9406500"/>
              <a:gd name="connsiteY91" fmla="*/ 3606085 h 4084267"/>
              <a:gd name="connsiteX92" fmla="*/ 6598906 w 9406500"/>
              <a:gd name="connsiteY92" fmla="*/ 3554569 h 4084267"/>
              <a:gd name="connsiteX93" fmla="*/ 6637542 w 9406500"/>
              <a:gd name="connsiteY93" fmla="*/ 3528811 h 4084267"/>
              <a:gd name="connsiteX94" fmla="*/ 6701937 w 9406500"/>
              <a:gd name="connsiteY94" fmla="*/ 3464417 h 4084267"/>
              <a:gd name="connsiteX95" fmla="*/ 6740573 w 9406500"/>
              <a:gd name="connsiteY95" fmla="*/ 3451538 h 4084267"/>
              <a:gd name="connsiteX96" fmla="*/ 6817847 w 9406500"/>
              <a:gd name="connsiteY96" fmla="*/ 3400023 h 4084267"/>
              <a:gd name="connsiteX97" fmla="*/ 6907999 w 9406500"/>
              <a:gd name="connsiteY97" fmla="*/ 3361386 h 4084267"/>
              <a:gd name="connsiteX98" fmla="*/ 7036787 w 9406500"/>
              <a:gd name="connsiteY98" fmla="*/ 3296992 h 4084267"/>
              <a:gd name="connsiteX99" fmla="*/ 7114061 w 9406500"/>
              <a:gd name="connsiteY99" fmla="*/ 3271234 h 4084267"/>
              <a:gd name="connsiteX100" fmla="*/ 7152697 w 9406500"/>
              <a:gd name="connsiteY100" fmla="*/ 3258355 h 4084267"/>
              <a:gd name="connsiteX101" fmla="*/ 7912551 w 9406500"/>
              <a:gd name="connsiteY101" fmla="*/ 3271234 h 4084267"/>
              <a:gd name="connsiteX102" fmla="*/ 7964066 w 9406500"/>
              <a:gd name="connsiteY102" fmla="*/ 3284113 h 4084267"/>
              <a:gd name="connsiteX103" fmla="*/ 8054218 w 9406500"/>
              <a:gd name="connsiteY103" fmla="*/ 3296992 h 4084267"/>
              <a:gd name="connsiteX104" fmla="*/ 9277711 w 9406500"/>
              <a:gd name="connsiteY104" fmla="*/ 3284113 h 4084267"/>
              <a:gd name="connsiteX105" fmla="*/ 9367863 w 9406500"/>
              <a:gd name="connsiteY105" fmla="*/ 3245476 h 4084267"/>
              <a:gd name="connsiteX106" fmla="*/ 9406500 w 9406500"/>
              <a:gd name="connsiteY106" fmla="*/ 3155324 h 4084267"/>
              <a:gd name="connsiteX107" fmla="*/ 9393621 w 9406500"/>
              <a:gd name="connsiteY107" fmla="*/ 3065172 h 4084267"/>
              <a:gd name="connsiteX108" fmla="*/ 9316348 w 9406500"/>
              <a:gd name="connsiteY108" fmla="*/ 3026535 h 4084267"/>
              <a:gd name="connsiteX109" fmla="*/ 9277711 w 9406500"/>
              <a:gd name="connsiteY109" fmla="*/ 3000778 h 4084267"/>
              <a:gd name="connsiteX110" fmla="*/ 8891345 w 9406500"/>
              <a:gd name="connsiteY110" fmla="*/ 2987899 h 4084267"/>
              <a:gd name="connsiteX111" fmla="*/ 8826951 w 9406500"/>
              <a:gd name="connsiteY111" fmla="*/ 2962141 h 4084267"/>
              <a:gd name="connsiteX112" fmla="*/ 8788314 w 9406500"/>
              <a:gd name="connsiteY112" fmla="*/ 2936383 h 4084267"/>
              <a:gd name="connsiteX113" fmla="*/ 8659525 w 9406500"/>
              <a:gd name="connsiteY113" fmla="*/ 2897747 h 4084267"/>
              <a:gd name="connsiteX114" fmla="*/ 8620889 w 9406500"/>
              <a:gd name="connsiteY114" fmla="*/ 2884868 h 4084267"/>
              <a:gd name="connsiteX115" fmla="*/ 8530737 w 9406500"/>
              <a:gd name="connsiteY115" fmla="*/ 2871989 h 4084267"/>
              <a:gd name="connsiteX116" fmla="*/ 8427706 w 9406500"/>
              <a:gd name="connsiteY116" fmla="*/ 2846231 h 4084267"/>
              <a:gd name="connsiteX117" fmla="*/ 8376190 w 9406500"/>
              <a:gd name="connsiteY117" fmla="*/ 2833352 h 4084267"/>
              <a:gd name="connsiteX118" fmla="*/ 8337554 w 9406500"/>
              <a:gd name="connsiteY118" fmla="*/ 2807594 h 4084267"/>
              <a:gd name="connsiteX119" fmla="*/ 8337554 w 9406500"/>
              <a:gd name="connsiteY119" fmla="*/ 2640169 h 4084267"/>
              <a:gd name="connsiteX120" fmla="*/ 8414827 w 9406500"/>
              <a:gd name="connsiteY120" fmla="*/ 2588654 h 4084267"/>
              <a:gd name="connsiteX121" fmla="*/ 8479221 w 9406500"/>
              <a:gd name="connsiteY121" fmla="*/ 2537138 h 4084267"/>
              <a:gd name="connsiteX122" fmla="*/ 8543616 w 9406500"/>
              <a:gd name="connsiteY122" fmla="*/ 2485623 h 4084267"/>
              <a:gd name="connsiteX123" fmla="*/ 8633768 w 9406500"/>
              <a:gd name="connsiteY123" fmla="*/ 2434107 h 4084267"/>
              <a:gd name="connsiteX124" fmla="*/ 8672404 w 9406500"/>
              <a:gd name="connsiteY124" fmla="*/ 2408349 h 4084267"/>
              <a:gd name="connsiteX125" fmla="*/ 8723920 w 9406500"/>
              <a:gd name="connsiteY125" fmla="*/ 2395470 h 4084267"/>
              <a:gd name="connsiteX126" fmla="*/ 8775435 w 9406500"/>
              <a:gd name="connsiteY126" fmla="*/ 2369713 h 4084267"/>
              <a:gd name="connsiteX127" fmla="*/ 8852709 w 9406500"/>
              <a:gd name="connsiteY127" fmla="*/ 2343955 h 4084267"/>
              <a:gd name="connsiteX128" fmla="*/ 8891345 w 9406500"/>
              <a:gd name="connsiteY128" fmla="*/ 2331076 h 4084267"/>
              <a:gd name="connsiteX129" fmla="*/ 8929982 w 9406500"/>
              <a:gd name="connsiteY129" fmla="*/ 2318197 h 4084267"/>
              <a:gd name="connsiteX130" fmla="*/ 9007255 w 9406500"/>
              <a:gd name="connsiteY130" fmla="*/ 2279561 h 4084267"/>
              <a:gd name="connsiteX131" fmla="*/ 9007255 w 9406500"/>
              <a:gd name="connsiteY131" fmla="*/ 2073499 h 4084267"/>
              <a:gd name="connsiteX132" fmla="*/ 8968618 w 9406500"/>
              <a:gd name="connsiteY132" fmla="*/ 2047741 h 4084267"/>
              <a:gd name="connsiteX133" fmla="*/ 8582252 w 9406500"/>
              <a:gd name="connsiteY133" fmla="*/ 2060620 h 4084267"/>
              <a:gd name="connsiteX134" fmla="*/ 8376190 w 9406500"/>
              <a:gd name="connsiteY134" fmla="*/ 2112135 h 4084267"/>
              <a:gd name="connsiteX135" fmla="*/ 8260280 w 9406500"/>
              <a:gd name="connsiteY135" fmla="*/ 2137893 h 4084267"/>
              <a:gd name="connsiteX136" fmla="*/ 8131492 w 9406500"/>
              <a:gd name="connsiteY136" fmla="*/ 2125014 h 4084267"/>
              <a:gd name="connsiteX137" fmla="*/ 8092855 w 9406500"/>
              <a:gd name="connsiteY137" fmla="*/ 2086378 h 4084267"/>
              <a:gd name="connsiteX138" fmla="*/ 8054218 w 9406500"/>
              <a:gd name="connsiteY138" fmla="*/ 2073499 h 4084267"/>
              <a:gd name="connsiteX139" fmla="*/ 8002703 w 9406500"/>
              <a:gd name="connsiteY139" fmla="*/ 1983347 h 4084267"/>
              <a:gd name="connsiteX140" fmla="*/ 7976945 w 9406500"/>
              <a:gd name="connsiteY140" fmla="*/ 1777285 h 4084267"/>
              <a:gd name="connsiteX141" fmla="*/ 7989824 w 9406500"/>
              <a:gd name="connsiteY141" fmla="*/ 1648496 h 4084267"/>
              <a:gd name="connsiteX142" fmla="*/ 8028461 w 9406500"/>
              <a:gd name="connsiteY142" fmla="*/ 1635617 h 4084267"/>
              <a:gd name="connsiteX143" fmla="*/ 8569373 w 9406500"/>
              <a:gd name="connsiteY143" fmla="*/ 1648496 h 4084267"/>
              <a:gd name="connsiteX144" fmla="*/ 8826951 w 9406500"/>
              <a:gd name="connsiteY144" fmla="*/ 1622738 h 4084267"/>
              <a:gd name="connsiteX145" fmla="*/ 8865587 w 9406500"/>
              <a:gd name="connsiteY145" fmla="*/ 1596980 h 4084267"/>
              <a:gd name="connsiteX146" fmla="*/ 8878466 w 9406500"/>
              <a:gd name="connsiteY146" fmla="*/ 1558344 h 4084267"/>
              <a:gd name="connsiteX147" fmla="*/ 8904224 w 9406500"/>
              <a:gd name="connsiteY147" fmla="*/ 1519707 h 4084267"/>
              <a:gd name="connsiteX148" fmla="*/ 8891345 w 9406500"/>
              <a:gd name="connsiteY148" fmla="*/ 1416676 h 4084267"/>
              <a:gd name="connsiteX149" fmla="*/ 8852709 w 9406500"/>
              <a:gd name="connsiteY149" fmla="*/ 1378040 h 4084267"/>
              <a:gd name="connsiteX150" fmla="*/ 8736799 w 9406500"/>
              <a:gd name="connsiteY150" fmla="*/ 1339403 h 4084267"/>
              <a:gd name="connsiteX151" fmla="*/ 8698162 w 9406500"/>
              <a:gd name="connsiteY151" fmla="*/ 1326524 h 4084267"/>
              <a:gd name="connsiteX152" fmla="*/ 8595131 w 9406500"/>
              <a:gd name="connsiteY152" fmla="*/ 1313645 h 4084267"/>
              <a:gd name="connsiteX153" fmla="*/ 8479221 w 9406500"/>
              <a:gd name="connsiteY153" fmla="*/ 1300766 h 4084267"/>
              <a:gd name="connsiteX154" fmla="*/ 8337554 w 9406500"/>
              <a:gd name="connsiteY154" fmla="*/ 1287887 h 4084267"/>
              <a:gd name="connsiteX155" fmla="*/ 8260280 w 9406500"/>
              <a:gd name="connsiteY155" fmla="*/ 1275009 h 4084267"/>
              <a:gd name="connsiteX156" fmla="*/ 8221644 w 9406500"/>
              <a:gd name="connsiteY156" fmla="*/ 1249251 h 4084267"/>
              <a:gd name="connsiteX157" fmla="*/ 8195886 w 9406500"/>
              <a:gd name="connsiteY157" fmla="*/ 1210614 h 4084267"/>
              <a:gd name="connsiteX158" fmla="*/ 8157249 w 9406500"/>
              <a:gd name="connsiteY158" fmla="*/ 1197735 h 4084267"/>
              <a:gd name="connsiteX159" fmla="*/ 8067097 w 9406500"/>
              <a:gd name="connsiteY159" fmla="*/ 1081825 h 4084267"/>
              <a:gd name="connsiteX160" fmla="*/ 8054218 w 9406500"/>
              <a:gd name="connsiteY160" fmla="*/ 940158 h 4084267"/>
              <a:gd name="connsiteX161" fmla="*/ 8041340 w 9406500"/>
              <a:gd name="connsiteY161" fmla="*/ 862885 h 4084267"/>
              <a:gd name="connsiteX162" fmla="*/ 8054218 w 9406500"/>
              <a:gd name="connsiteY162" fmla="*/ 373487 h 4084267"/>
              <a:gd name="connsiteX163" fmla="*/ 8118613 w 9406500"/>
              <a:gd name="connsiteY163" fmla="*/ 257578 h 4084267"/>
              <a:gd name="connsiteX164" fmla="*/ 8157249 w 9406500"/>
              <a:gd name="connsiteY164" fmla="*/ 180304 h 4084267"/>
              <a:gd name="connsiteX165" fmla="*/ 8144370 w 9406500"/>
              <a:gd name="connsiteY165" fmla="*/ 77273 h 4084267"/>
              <a:gd name="connsiteX166" fmla="*/ 8105734 w 9406500"/>
              <a:gd name="connsiteY166" fmla="*/ 64394 h 4084267"/>
              <a:gd name="connsiteX167" fmla="*/ 7899672 w 9406500"/>
              <a:gd name="connsiteY167" fmla="*/ 77273 h 4084267"/>
              <a:gd name="connsiteX168" fmla="*/ 7822399 w 9406500"/>
              <a:gd name="connsiteY168" fmla="*/ 90152 h 4084267"/>
              <a:gd name="connsiteX169" fmla="*/ 7809520 w 9406500"/>
              <a:gd name="connsiteY169" fmla="*/ 128789 h 4084267"/>
              <a:gd name="connsiteX170" fmla="*/ 7796641 w 9406500"/>
              <a:gd name="connsiteY170" fmla="*/ 579549 h 4084267"/>
              <a:gd name="connsiteX171" fmla="*/ 7758004 w 9406500"/>
              <a:gd name="connsiteY171" fmla="*/ 811369 h 4084267"/>
              <a:gd name="connsiteX172" fmla="*/ 7745125 w 9406500"/>
              <a:gd name="connsiteY172" fmla="*/ 862885 h 4084267"/>
              <a:gd name="connsiteX173" fmla="*/ 7732247 w 9406500"/>
              <a:gd name="connsiteY173" fmla="*/ 927279 h 4084267"/>
              <a:gd name="connsiteX174" fmla="*/ 7706489 w 9406500"/>
              <a:gd name="connsiteY174" fmla="*/ 978794 h 4084267"/>
              <a:gd name="connsiteX175" fmla="*/ 7667852 w 9406500"/>
              <a:gd name="connsiteY175" fmla="*/ 1107583 h 4084267"/>
              <a:gd name="connsiteX176" fmla="*/ 7642094 w 9406500"/>
              <a:gd name="connsiteY176" fmla="*/ 1146220 h 4084267"/>
              <a:gd name="connsiteX177" fmla="*/ 7616337 w 9406500"/>
              <a:gd name="connsiteY177" fmla="*/ 1223493 h 4084267"/>
              <a:gd name="connsiteX178" fmla="*/ 7461790 w 9406500"/>
              <a:gd name="connsiteY178" fmla="*/ 1378040 h 4084267"/>
              <a:gd name="connsiteX179" fmla="*/ 7345880 w 9406500"/>
              <a:gd name="connsiteY179" fmla="*/ 1429555 h 4084267"/>
              <a:gd name="connsiteX180" fmla="*/ 7217092 w 9406500"/>
              <a:gd name="connsiteY180" fmla="*/ 1442434 h 4084267"/>
              <a:gd name="connsiteX181" fmla="*/ 7178455 w 9406500"/>
              <a:gd name="connsiteY181" fmla="*/ 1455313 h 4084267"/>
              <a:gd name="connsiteX182" fmla="*/ 6482996 w 9406500"/>
              <a:gd name="connsiteY182" fmla="*/ 1455313 h 4084267"/>
              <a:gd name="connsiteX183" fmla="*/ 5414049 w 9406500"/>
              <a:gd name="connsiteY183" fmla="*/ 1442434 h 4084267"/>
              <a:gd name="connsiteX184" fmla="*/ 5375413 w 9406500"/>
              <a:gd name="connsiteY184" fmla="*/ 1429555 h 4084267"/>
              <a:gd name="connsiteX185" fmla="*/ 5323897 w 9406500"/>
              <a:gd name="connsiteY185" fmla="*/ 1416676 h 4084267"/>
              <a:gd name="connsiteX186" fmla="*/ 5285261 w 9406500"/>
              <a:gd name="connsiteY186" fmla="*/ 1378040 h 4084267"/>
              <a:gd name="connsiteX187" fmla="*/ 5207987 w 9406500"/>
              <a:gd name="connsiteY187" fmla="*/ 1326524 h 4084267"/>
              <a:gd name="connsiteX188" fmla="*/ 5169351 w 9406500"/>
              <a:gd name="connsiteY188" fmla="*/ 1300766 h 4084267"/>
              <a:gd name="connsiteX189" fmla="*/ 5130714 w 9406500"/>
              <a:gd name="connsiteY189" fmla="*/ 1275009 h 4084267"/>
              <a:gd name="connsiteX190" fmla="*/ 4989047 w 9406500"/>
              <a:gd name="connsiteY190" fmla="*/ 1171978 h 4084267"/>
              <a:gd name="connsiteX191" fmla="*/ 4911773 w 9406500"/>
              <a:gd name="connsiteY191" fmla="*/ 1120462 h 4084267"/>
              <a:gd name="connsiteX192" fmla="*/ 4834500 w 9406500"/>
              <a:gd name="connsiteY192" fmla="*/ 1068947 h 4084267"/>
              <a:gd name="connsiteX193" fmla="*/ 4808742 w 9406500"/>
              <a:gd name="connsiteY193" fmla="*/ 1030310 h 4084267"/>
              <a:gd name="connsiteX194" fmla="*/ 4757227 w 9406500"/>
              <a:gd name="connsiteY194" fmla="*/ 1004552 h 4084267"/>
              <a:gd name="connsiteX195" fmla="*/ 4679954 w 9406500"/>
              <a:gd name="connsiteY195" fmla="*/ 940158 h 4084267"/>
              <a:gd name="connsiteX196" fmla="*/ 4628438 w 9406500"/>
              <a:gd name="connsiteY196" fmla="*/ 862885 h 4084267"/>
              <a:gd name="connsiteX197" fmla="*/ 4576923 w 9406500"/>
              <a:gd name="connsiteY197" fmla="*/ 746975 h 4084267"/>
              <a:gd name="connsiteX198" fmla="*/ 4551165 w 9406500"/>
              <a:gd name="connsiteY198" fmla="*/ 695459 h 4084267"/>
              <a:gd name="connsiteX199" fmla="*/ 4512528 w 9406500"/>
              <a:gd name="connsiteY199" fmla="*/ 656823 h 4084267"/>
              <a:gd name="connsiteX200" fmla="*/ 4473892 w 9406500"/>
              <a:gd name="connsiteY200" fmla="*/ 579549 h 4084267"/>
              <a:gd name="connsiteX201" fmla="*/ 4448134 w 9406500"/>
              <a:gd name="connsiteY201" fmla="*/ 528034 h 4084267"/>
              <a:gd name="connsiteX202" fmla="*/ 4422376 w 9406500"/>
              <a:gd name="connsiteY202" fmla="*/ 489397 h 4084267"/>
              <a:gd name="connsiteX203" fmla="*/ 4396618 w 9406500"/>
              <a:gd name="connsiteY203" fmla="*/ 437882 h 4084267"/>
              <a:gd name="connsiteX204" fmla="*/ 4357982 w 9406500"/>
              <a:gd name="connsiteY204" fmla="*/ 399245 h 4084267"/>
              <a:gd name="connsiteX205" fmla="*/ 4319345 w 9406500"/>
              <a:gd name="connsiteY205" fmla="*/ 321972 h 4084267"/>
              <a:gd name="connsiteX206" fmla="*/ 4280709 w 9406500"/>
              <a:gd name="connsiteY206" fmla="*/ 309093 h 4084267"/>
              <a:gd name="connsiteX207" fmla="*/ 4229193 w 9406500"/>
              <a:gd name="connsiteY207" fmla="*/ 270456 h 4084267"/>
              <a:gd name="connsiteX208" fmla="*/ 4190556 w 9406500"/>
              <a:gd name="connsiteY208" fmla="*/ 244699 h 4084267"/>
              <a:gd name="connsiteX209" fmla="*/ 4151920 w 9406500"/>
              <a:gd name="connsiteY209" fmla="*/ 206062 h 4084267"/>
              <a:gd name="connsiteX210" fmla="*/ 4074647 w 9406500"/>
              <a:gd name="connsiteY210" fmla="*/ 154547 h 4084267"/>
              <a:gd name="connsiteX211" fmla="*/ 4036010 w 9406500"/>
              <a:gd name="connsiteY211" fmla="*/ 128789 h 4084267"/>
              <a:gd name="connsiteX212" fmla="*/ 3997373 w 9406500"/>
              <a:gd name="connsiteY212" fmla="*/ 115910 h 4084267"/>
              <a:gd name="connsiteX213" fmla="*/ 3855706 w 9406500"/>
              <a:gd name="connsiteY213" fmla="*/ 38637 h 4084267"/>
              <a:gd name="connsiteX214" fmla="*/ 3765554 w 9406500"/>
              <a:gd name="connsiteY214" fmla="*/ 0 h 4084267"/>
              <a:gd name="connsiteX215" fmla="*/ 3121610 w 9406500"/>
              <a:gd name="connsiteY215" fmla="*/ 12879 h 4084267"/>
              <a:gd name="connsiteX216" fmla="*/ 3044337 w 9406500"/>
              <a:gd name="connsiteY216" fmla="*/ 38637 h 4084267"/>
              <a:gd name="connsiteX217" fmla="*/ 2992821 w 9406500"/>
              <a:gd name="connsiteY217" fmla="*/ 51516 h 4084267"/>
              <a:gd name="connsiteX218" fmla="*/ 2954185 w 9406500"/>
              <a:gd name="connsiteY218" fmla="*/ 77273 h 4084267"/>
              <a:gd name="connsiteX219" fmla="*/ 2915548 w 9406500"/>
              <a:gd name="connsiteY219" fmla="*/ 90152 h 4084267"/>
              <a:gd name="connsiteX220" fmla="*/ 2812517 w 9406500"/>
              <a:gd name="connsiteY220" fmla="*/ 115910 h 4084267"/>
              <a:gd name="connsiteX221" fmla="*/ 2735244 w 9406500"/>
              <a:gd name="connsiteY221" fmla="*/ 141668 h 4084267"/>
              <a:gd name="connsiteX222" fmla="*/ 2645092 w 9406500"/>
              <a:gd name="connsiteY222" fmla="*/ 206062 h 4084267"/>
              <a:gd name="connsiteX223" fmla="*/ 2606455 w 9406500"/>
              <a:gd name="connsiteY223" fmla="*/ 218941 h 4084267"/>
              <a:gd name="connsiteX224" fmla="*/ 2477666 w 9406500"/>
              <a:gd name="connsiteY224" fmla="*/ 309093 h 4084267"/>
              <a:gd name="connsiteX225" fmla="*/ 2426151 w 9406500"/>
              <a:gd name="connsiteY225" fmla="*/ 373487 h 4084267"/>
              <a:gd name="connsiteX226" fmla="*/ 2413272 w 9406500"/>
              <a:gd name="connsiteY226" fmla="*/ 412124 h 4084267"/>
              <a:gd name="connsiteX227" fmla="*/ 2361756 w 9406500"/>
              <a:gd name="connsiteY227" fmla="*/ 489397 h 4084267"/>
              <a:gd name="connsiteX228" fmla="*/ 2297362 w 9406500"/>
              <a:gd name="connsiteY228" fmla="*/ 566670 h 4084267"/>
              <a:gd name="connsiteX229" fmla="*/ 2245847 w 9406500"/>
              <a:gd name="connsiteY229" fmla="*/ 643944 h 4084267"/>
              <a:gd name="connsiteX230" fmla="*/ 2232968 w 9406500"/>
              <a:gd name="connsiteY230" fmla="*/ 682580 h 4084267"/>
              <a:gd name="connsiteX231" fmla="*/ 2142816 w 9406500"/>
              <a:gd name="connsiteY231" fmla="*/ 798490 h 4084267"/>
              <a:gd name="connsiteX232" fmla="*/ 2117058 w 9406500"/>
              <a:gd name="connsiteY232" fmla="*/ 837127 h 4084267"/>
              <a:gd name="connsiteX233" fmla="*/ 2065542 w 9406500"/>
              <a:gd name="connsiteY233" fmla="*/ 875763 h 4084267"/>
              <a:gd name="connsiteX234" fmla="*/ 2001148 w 9406500"/>
              <a:gd name="connsiteY234" fmla="*/ 953037 h 4084267"/>
              <a:gd name="connsiteX235" fmla="*/ 1988269 w 9406500"/>
              <a:gd name="connsiteY235" fmla="*/ 1004552 h 4084267"/>
              <a:gd name="connsiteX236" fmla="*/ 1962511 w 9406500"/>
              <a:gd name="connsiteY236" fmla="*/ 1068947 h 4084267"/>
              <a:gd name="connsiteX237" fmla="*/ 1949632 w 9406500"/>
              <a:gd name="connsiteY237" fmla="*/ 1146220 h 4084267"/>
              <a:gd name="connsiteX238" fmla="*/ 1910996 w 9406500"/>
              <a:gd name="connsiteY238" fmla="*/ 1262130 h 4084267"/>
              <a:gd name="connsiteX239" fmla="*/ 1898117 w 9406500"/>
              <a:gd name="connsiteY239" fmla="*/ 1300766 h 4084267"/>
              <a:gd name="connsiteX240" fmla="*/ 1885238 w 9406500"/>
              <a:gd name="connsiteY240" fmla="*/ 1339403 h 4084267"/>
              <a:gd name="connsiteX241" fmla="*/ 1846601 w 9406500"/>
              <a:gd name="connsiteY241" fmla="*/ 1365161 h 4084267"/>
              <a:gd name="connsiteX242" fmla="*/ 1795086 w 9406500"/>
              <a:gd name="connsiteY242" fmla="*/ 1442434 h 4084267"/>
              <a:gd name="connsiteX243" fmla="*/ 1769328 w 9406500"/>
              <a:gd name="connsiteY243" fmla="*/ 1493949 h 4084267"/>
              <a:gd name="connsiteX244" fmla="*/ 1730692 w 9406500"/>
              <a:gd name="connsiteY244" fmla="*/ 1558344 h 4084267"/>
              <a:gd name="connsiteX245" fmla="*/ 1704934 w 9406500"/>
              <a:gd name="connsiteY245" fmla="*/ 1609859 h 4084267"/>
              <a:gd name="connsiteX246" fmla="*/ 1679176 w 9406500"/>
              <a:gd name="connsiteY246" fmla="*/ 1648496 h 4084267"/>
              <a:gd name="connsiteX247" fmla="*/ 1614782 w 9406500"/>
              <a:gd name="connsiteY247" fmla="*/ 1725769 h 4084267"/>
              <a:gd name="connsiteX248" fmla="*/ 1292810 w 9406500"/>
              <a:gd name="connsiteY248" fmla="*/ 1712890 h 4084267"/>
              <a:gd name="connsiteX249" fmla="*/ 1267052 w 9406500"/>
              <a:gd name="connsiteY249" fmla="*/ 1674254 h 4084267"/>
              <a:gd name="connsiteX250" fmla="*/ 1228416 w 9406500"/>
              <a:gd name="connsiteY250" fmla="*/ 1661375 h 4084267"/>
              <a:gd name="connsiteX251" fmla="*/ 1138263 w 9406500"/>
              <a:gd name="connsiteY251" fmla="*/ 1571223 h 4084267"/>
              <a:gd name="connsiteX252" fmla="*/ 1112506 w 9406500"/>
              <a:gd name="connsiteY252" fmla="*/ 1532586 h 4084267"/>
              <a:gd name="connsiteX253" fmla="*/ 1060990 w 9406500"/>
              <a:gd name="connsiteY253" fmla="*/ 1442434 h 4084267"/>
              <a:gd name="connsiteX254" fmla="*/ 1009475 w 9406500"/>
              <a:gd name="connsiteY254" fmla="*/ 1390918 h 4084267"/>
              <a:gd name="connsiteX255" fmla="*/ 957959 w 9406500"/>
              <a:gd name="connsiteY255" fmla="*/ 1287887 h 4084267"/>
              <a:gd name="connsiteX256" fmla="*/ 854928 w 9406500"/>
              <a:gd name="connsiteY256" fmla="*/ 1171978 h 4084267"/>
              <a:gd name="connsiteX257" fmla="*/ 842049 w 9406500"/>
              <a:gd name="connsiteY257" fmla="*/ 1043189 h 4084267"/>
              <a:gd name="connsiteX258" fmla="*/ 829170 w 9406500"/>
              <a:gd name="connsiteY258" fmla="*/ 1004552 h 4084267"/>
              <a:gd name="connsiteX259" fmla="*/ 816292 w 9406500"/>
              <a:gd name="connsiteY259" fmla="*/ 953037 h 4084267"/>
              <a:gd name="connsiteX260" fmla="*/ 790534 w 9406500"/>
              <a:gd name="connsiteY260" fmla="*/ 875763 h 4084267"/>
              <a:gd name="connsiteX261" fmla="*/ 777655 w 9406500"/>
              <a:gd name="connsiteY261" fmla="*/ 77273 h 4084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</a:cxnLst>
            <a:rect l="l" t="t" r="r" b="b"/>
            <a:pathLst>
              <a:path w="9406500" h="4084267">
                <a:moveTo>
                  <a:pt x="854928" y="38637"/>
                </a:moveTo>
                <a:lnTo>
                  <a:pt x="571593" y="51516"/>
                </a:lnTo>
                <a:cubicBezTo>
                  <a:pt x="532799" y="54019"/>
                  <a:pt x="494451" y="61522"/>
                  <a:pt x="455683" y="64394"/>
                </a:cubicBezTo>
                <a:cubicBezTo>
                  <a:pt x="378502" y="70111"/>
                  <a:pt x="301136" y="72980"/>
                  <a:pt x="223863" y="77273"/>
                </a:cubicBezTo>
                <a:cubicBezTo>
                  <a:pt x="148958" y="302004"/>
                  <a:pt x="224467" y="62792"/>
                  <a:pt x="198106" y="695459"/>
                </a:cubicBezTo>
                <a:cubicBezTo>
                  <a:pt x="197541" y="709023"/>
                  <a:pt x="189520" y="721217"/>
                  <a:pt x="185227" y="734096"/>
                </a:cubicBezTo>
                <a:cubicBezTo>
                  <a:pt x="184735" y="744914"/>
                  <a:pt x="192808" y="980043"/>
                  <a:pt x="159469" y="1068947"/>
                </a:cubicBezTo>
                <a:cubicBezTo>
                  <a:pt x="152728" y="1086923"/>
                  <a:pt x="142297" y="1103290"/>
                  <a:pt x="133711" y="1120462"/>
                </a:cubicBezTo>
                <a:cubicBezTo>
                  <a:pt x="129418" y="1137634"/>
                  <a:pt x="125695" y="1154959"/>
                  <a:pt x="120832" y="1171978"/>
                </a:cubicBezTo>
                <a:cubicBezTo>
                  <a:pt x="117103" y="1185031"/>
                  <a:pt x="108667" y="1197058"/>
                  <a:pt x="107954" y="1210614"/>
                </a:cubicBezTo>
                <a:cubicBezTo>
                  <a:pt x="95762" y="1442272"/>
                  <a:pt x="95430" y="1674472"/>
                  <a:pt x="82196" y="1906073"/>
                </a:cubicBezTo>
                <a:cubicBezTo>
                  <a:pt x="78247" y="1975182"/>
                  <a:pt x="65587" y="2043520"/>
                  <a:pt x="56438" y="2112135"/>
                </a:cubicBezTo>
                <a:cubicBezTo>
                  <a:pt x="36804" y="2259392"/>
                  <a:pt x="36439" y="2257887"/>
                  <a:pt x="17801" y="2369713"/>
                </a:cubicBezTo>
                <a:cubicBezTo>
                  <a:pt x="-2110" y="2967077"/>
                  <a:pt x="-9475" y="3012047"/>
                  <a:pt x="17801" y="3812147"/>
                </a:cubicBezTo>
                <a:cubicBezTo>
                  <a:pt x="18887" y="3843993"/>
                  <a:pt x="45354" y="3901097"/>
                  <a:pt x="69317" y="3928056"/>
                </a:cubicBezTo>
                <a:cubicBezTo>
                  <a:pt x="93518" y="3955282"/>
                  <a:pt x="112032" y="3993811"/>
                  <a:pt x="146590" y="4005330"/>
                </a:cubicBezTo>
                <a:lnTo>
                  <a:pt x="185227" y="4018209"/>
                </a:lnTo>
                <a:cubicBezTo>
                  <a:pt x="198106" y="4031088"/>
                  <a:pt x="207282" y="4049308"/>
                  <a:pt x="223863" y="4056845"/>
                </a:cubicBezTo>
                <a:cubicBezTo>
                  <a:pt x="309169" y="4095620"/>
                  <a:pt x="309999" y="4086827"/>
                  <a:pt x="378410" y="4069724"/>
                </a:cubicBezTo>
                <a:cubicBezTo>
                  <a:pt x="404168" y="4052552"/>
                  <a:pt x="445894" y="4047577"/>
                  <a:pt x="455683" y="4018209"/>
                </a:cubicBezTo>
                <a:cubicBezTo>
                  <a:pt x="480232" y="3944561"/>
                  <a:pt x="491027" y="3918761"/>
                  <a:pt x="507199" y="3837904"/>
                </a:cubicBezTo>
                <a:cubicBezTo>
                  <a:pt x="510694" y="3820429"/>
                  <a:pt x="525164" y="3742772"/>
                  <a:pt x="532956" y="3721994"/>
                </a:cubicBezTo>
                <a:cubicBezTo>
                  <a:pt x="539697" y="3704018"/>
                  <a:pt x="550128" y="3687651"/>
                  <a:pt x="558714" y="3670479"/>
                </a:cubicBezTo>
                <a:cubicBezTo>
                  <a:pt x="563007" y="3649014"/>
                  <a:pt x="568497" y="3627755"/>
                  <a:pt x="571593" y="3606085"/>
                </a:cubicBezTo>
                <a:cubicBezTo>
                  <a:pt x="581671" y="3535542"/>
                  <a:pt x="589593" y="3418176"/>
                  <a:pt x="610230" y="3335628"/>
                </a:cubicBezTo>
                <a:cubicBezTo>
                  <a:pt x="626219" y="3271673"/>
                  <a:pt x="621226" y="3319183"/>
                  <a:pt x="648866" y="3245476"/>
                </a:cubicBezTo>
                <a:cubicBezTo>
                  <a:pt x="655081" y="3228903"/>
                  <a:pt x="656882" y="3210980"/>
                  <a:pt x="661745" y="3193961"/>
                </a:cubicBezTo>
                <a:cubicBezTo>
                  <a:pt x="665475" y="3180908"/>
                  <a:pt x="671331" y="3168494"/>
                  <a:pt x="674624" y="3155324"/>
                </a:cubicBezTo>
                <a:cubicBezTo>
                  <a:pt x="679933" y="3134088"/>
                  <a:pt x="682194" y="3112166"/>
                  <a:pt x="687503" y="3090930"/>
                </a:cubicBezTo>
                <a:cubicBezTo>
                  <a:pt x="694486" y="3062997"/>
                  <a:pt x="705155" y="3034641"/>
                  <a:pt x="726140" y="3013656"/>
                </a:cubicBezTo>
                <a:cubicBezTo>
                  <a:pt x="737085" y="3002711"/>
                  <a:pt x="750632" y="2994185"/>
                  <a:pt x="764776" y="2987899"/>
                </a:cubicBezTo>
                <a:cubicBezTo>
                  <a:pt x="847196" y="2951268"/>
                  <a:pt x="828018" y="2970651"/>
                  <a:pt x="906444" y="2949262"/>
                </a:cubicBezTo>
                <a:cubicBezTo>
                  <a:pt x="932638" y="2942118"/>
                  <a:pt x="956935" y="2927968"/>
                  <a:pt x="983717" y="2923504"/>
                </a:cubicBezTo>
                <a:cubicBezTo>
                  <a:pt x="1082582" y="2907026"/>
                  <a:pt x="1035384" y="2915746"/>
                  <a:pt x="1125385" y="2897747"/>
                </a:cubicBezTo>
                <a:cubicBezTo>
                  <a:pt x="1142557" y="2889161"/>
                  <a:pt x="1160437" y="2881867"/>
                  <a:pt x="1176900" y="2871989"/>
                </a:cubicBezTo>
                <a:cubicBezTo>
                  <a:pt x="1247561" y="2829592"/>
                  <a:pt x="1274312" y="2796589"/>
                  <a:pt x="1357204" y="2768958"/>
                </a:cubicBezTo>
                <a:lnTo>
                  <a:pt x="1434478" y="2743200"/>
                </a:lnTo>
                <a:lnTo>
                  <a:pt x="1473114" y="2730321"/>
                </a:lnTo>
                <a:lnTo>
                  <a:pt x="2348878" y="2743200"/>
                </a:lnTo>
                <a:cubicBezTo>
                  <a:pt x="2362448" y="2743582"/>
                  <a:pt x="2374344" y="2752786"/>
                  <a:pt x="2387514" y="2756079"/>
                </a:cubicBezTo>
                <a:cubicBezTo>
                  <a:pt x="2408750" y="2761388"/>
                  <a:pt x="2430673" y="2763649"/>
                  <a:pt x="2451909" y="2768958"/>
                </a:cubicBezTo>
                <a:cubicBezTo>
                  <a:pt x="2465079" y="2772251"/>
                  <a:pt x="2477074" y="2780153"/>
                  <a:pt x="2490545" y="2781837"/>
                </a:cubicBezTo>
                <a:cubicBezTo>
                  <a:pt x="2546086" y="2788780"/>
                  <a:pt x="2602162" y="2790423"/>
                  <a:pt x="2657970" y="2794716"/>
                </a:cubicBezTo>
                <a:cubicBezTo>
                  <a:pt x="2670849" y="2799009"/>
                  <a:pt x="2684465" y="2801523"/>
                  <a:pt x="2696607" y="2807594"/>
                </a:cubicBezTo>
                <a:cubicBezTo>
                  <a:pt x="2710452" y="2814516"/>
                  <a:pt x="2720697" y="2828062"/>
                  <a:pt x="2735244" y="2833352"/>
                </a:cubicBezTo>
                <a:cubicBezTo>
                  <a:pt x="2768513" y="2845450"/>
                  <a:pt x="2803931" y="2850524"/>
                  <a:pt x="2838275" y="2859110"/>
                </a:cubicBezTo>
                <a:lnTo>
                  <a:pt x="2889790" y="2871989"/>
                </a:lnTo>
                <a:cubicBezTo>
                  <a:pt x="2902669" y="2880575"/>
                  <a:pt x="2915832" y="2888750"/>
                  <a:pt x="2928427" y="2897747"/>
                </a:cubicBezTo>
                <a:cubicBezTo>
                  <a:pt x="2945893" y="2910223"/>
                  <a:pt x="2960744" y="2926784"/>
                  <a:pt x="2979942" y="2936383"/>
                </a:cubicBezTo>
                <a:cubicBezTo>
                  <a:pt x="2995774" y="2944299"/>
                  <a:pt x="3014286" y="2944969"/>
                  <a:pt x="3031458" y="2949262"/>
                </a:cubicBezTo>
                <a:cubicBezTo>
                  <a:pt x="3142168" y="3023071"/>
                  <a:pt x="3002103" y="2934586"/>
                  <a:pt x="3108731" y="2987899"/>
                </a:cubicBezTo>
                <a:cubicBezTo>
                  <a:pt x="3171684" y="3019374"/>
                  <a:pt x="3121265" y="3010350"/>
                  <a:pt x="3186004" y="3026535"/>
                </a:cubicBezTo>
                <a:cubicBezTo>
                  <a:pt x="3226838" y="3036744"/>
                  <a:pt x="3262248" y="3039071"/>
                  <a:pt x="3301914" y="3052293"/>
                </a:cubicBezTo>
                <a:cubicBezTo>
                  <a:pt x="3323846" y="3059604"/>
                  <a:pt x="3344582" y="3070150"/>
                  <a:pt x="3366309" y="3078051"/>
                </a:cubicBezTo>
                <a:cubicBezTo>
                  <a:pt x="3391825" y="3087330"/>
                  <a:pt x="3420991" y="3088748"/>
                  <a:pt x="3443582" y="3103809"/>
                </a:cubicBezTo>
                <a:cubicBezTo>
                  <a:pt x="3456461" y="3112395"/>
                  <a:pt x="3468074" y="3123280"/>
                  <a:pt x="3482218" y="3129566"/>
                </a:cubicBezTo>
                <a:cubicBezTo>
                  <a:pt x="3507029" y="3140593"/>
                  <a:pt x="3533734" y="3146738"/>
                  <a:pt x="3559492" y="3155324"/>
                </a:cubicBezTo>
                <a:cubicBezTo>
                  <a:pt x="3572371" y="3159617"/>
                  <a:pt x="3584689" y="3166283"/>
                  <a:pt x="3598128" y="3168203"/>
                </a:cubicBezTo>
                <a:lnTo>
                  <a:pt x="3688280" y="3181082"/>
                </a:lnTo>
                <a:cubicBezTo>
                  <a:pt x="3847120" y="3176789"/>
                  <a:pt x="4006269" y="3179012"/>
                  <a:pt x="4164799" y="3168203"/>
                </a:cubicBezTo>
                <a:cubicBezTo>
                  <a:pt x="4195980" y="3166077"/>
                  <a:pt x="4224631" y="3150025"/>
                  <a:pt x="4254951" y="3142445"/>
                </a:cubicBezTo>
                <a:cubicBezTo>
                  <a:pt x="4290952" y="3133445"/>
                  <a:pt x="4362171" y="3122428"/>
                  <a:pt x="4396618" y="3116687"/>
                </a:cubicBezTo>
                <a:lnTo>
                  <a:pt x="4937531" y="3129566"/>
                </a:lnTo>
                <a:cubicBezTo>
                  <a:pt x="4968321" y="3132773"/>
                  <a:pt x="4985436" y="3171293"/>
                  <a:pt x="5014804" y="3181082"/>
                </a:cubicBezTo>
                <a:cubicBezTo>
                  <a:pt x="5085639" y="3204694"/>
                  <a:pt x="5022176" y="3179774"/>
                  <a:pt x="5092078" y="3219718"/>
                </a:cubicBezTo>
                <a:cubicBezTo>
                  <a:pt x="5108747" y="3229243"/>
                  <a:pt x="5127130" y="3235598"/>
                  <a:pt x="5143593" y="3245476"/>
                </a:cubicBezTo>
                <a:cubicBezTo>
                  <a:pt x="5170138" y="3261403"/>
                  <a:pt x="5195108" y="3279820"/>
                  <a:pt x="5220866" y="3296992"/>
                </a:cubicBezTo>
                <a:lnTo>
                  <a:pt x="5259503" y="3322749"/>
                </a:lnTo>
                <a:lnTo>
                  <a:pt x="5336776" y="3374265"/>
                </a:lnTo>
                <a:cubicBezTo>
                  <a:pt x="5349655" y="3387144"/>
                  <a:pt x="5360258" y="3402798"/>
                  <a:pt x="5375413" y="3412901"/>
                </a:cubicBezTo>
                <a:cubicBezTo>
                  <a:pt x="5491576" y="3490342"/>
                  <a:pt x="5331101" y="3350217"/>
                  <a:pt x="5452686" y="3451538"/>
                </a:cubicBezTo>
                <a:cubicBezTo>
                  <a:pt x="5538432" y="3522993"/>
                  <a:pt x="5446086" y="3467109"/>
                  <a:pt x="5529959" y="3503054"/>
                </a:cubicBezTo>
                <a:cubicBezTo>
                  <a:pt x="5547605" y="3510617"/>
                  <a:pt x="5564806" y="3519286"/>
                  <a:pt x="5581475" y="3528811"/>
                </a:cubicBezTo>
                <a:cubicBezTo>
                  <a:pt x="5594914" y="3536490"/>
                  <a:pt x="5605967" y="3548283"/>
                  <a:pt x="5620111" y="3554569"/>
                </a:cubicBezTo>
                <a:cubicBezTo>
                  <a:pt x="5644922" y="3565596"/>
                  <a:pt x="5697385" y="3580327"/>
                  <a:pt x="5697385" y="3580327"/>
                </a:cubicBezTo>
                <a:cubicBezTo>
                  <a:pt x="5710264" y="3588913"/>
                  <a:pt x="5721877" y="3599799"/>
                  <a:pt x="5736021" y="3606085"/>
                </a:cubicBezTo>
                <a:cubicBezTo>
                  <a:pt x="5760832" y="3617112"/>
                  <a:pt x="5813294" y="3631842"/>
                  <a:pt x="5813294" y="3631842"/>
                </a:cubicBezTo>
                <a:cubicBezTo>
                  <a:pt x="5818480" y="3638757"/>
                  <a:pt x="5870842" y="3706589"/>
                  <a:pt x="5877689" y="3721994"/>
                </a:cubicBezTo>
                <a:cubicBezTo>
                  <a:pt x="5888716" y="3746805"/>
                  <a:pt x="5894861" y="3773510"/>
                  <a:pt x="5903447" y="3799268"/>
                </a:cubicBezTo>
                <a:lnTo>
                  <a:pt x="5929204" y="3876541"/>
                </a:lnTo>
                <a:lnTo>
                  <a:pt x="5942083" y="3915178"/>
                </a:lnTo>
                <a:cubicBezTo>
                  <a:pt x="5946376" y="3928057"/>
                  <a:pt x="5942083" y="3949521"/>
                  <a:pt x="5954962" y="3953814"/>
                </a:cubicBezTo>
                <a:lnTo>
                  <a:pt x="6032235" y="3979572"/>
                </a:lnTo>
                <a:cubicBezTo>
                  <a:pt x="6045114" y="3983865"/>
                  <a:pt x="6057702" y="3989158"/>
                  <a:pt x="6070872" y="3992451"/>
                </a:cubicBezTo>
                <a:cubicBezTo>
                  <a:pt x="6105216" y="4001037"/>
                  <a:pt x="6140068" y="4007798"/>
                  <a:pt x="6173903" y="4018209"/>
                </a:cubicBezTo>
                <a:cubicBezTo>
                  <a:pt x="6195999" y="4025008"/>
                  <a:pt x="6216651" y="4035849"/>
                  <a:pt x="6238297" y="4043966"/>
                </a:cubicBezTo>
                <a:cubicBezTo>
                  <a:pt x="6251008" y="4048733"/>
                  <a:pt x="6264055" y="4052552"/>
                  <a:pt x="6276934" y="4056845"/>
                </a:cubicBezTo>
                <a:cubicBezTo>
                  <a:pt x="6324156" y="4043966"/>
                  <a:pt x="6381612" y="4050266"/>
                  <a:pt x="6418601" y="4018209"/>
                </a:cubicBezTo>
                <a:cubicBezTo>
                  <a:pt x="6453542" y="3987927"/>
                  <a:pt x="6455496" y="3933284"/>
                  <a:pt x="6470117" y="3889420"/>
                </a:cubicBezTo>
                <a:cubicBezTo>
                  <a:pt x="6511579" y="3765035"/>
                  <a:pt x="6445089" y="3958432"/>
                  <a:pt x="6508754" y="3799268"/>
                </a:cubicBezTo>
                <a:cubicBezTo>
                  <a:pt x="6568466" y="3649986"/>
                  <a:pt x="6509439" y="3784330"/>
                  <a:pt x="6547390" y="3670479"/>
                </a:cubicBezTo>
                <a:cubicBezTo>
                  <a:pt x="6554701" y="3648547"/>
                  <a:pt x="6563759" y="3627211"/>
                  <a:pt x="6573148" y="3606085"/>
                </a:cubicBezTo>
                <a:cubicBezTo>
                  <a:pt x="6580945" y="3588541"/>
                  <a:pt x="6586615" y="3569318"/>
                  <a:pt x="6598906" y="3554569"/>
                </a:cubicBezTo>
                <a:cubicBezTo>
                  <a:pt x="6608815" y="3542678"/>
                  <a:pt x="6624663" y="3537397"/>
                  <a:pt x="6637542" y="3528811"/>
                </a:cubicBezTo>
                <a:cubicBezTo>
                  <a:pt x="6663300" y="3490175"/>
                  <a:pt x="6659007" y="3485882"/>
                  <a:pt x="6701937" y="3464417"/>
                </a:cubicBezTo>
                <a:cubicBezTo>
                  <a:pt x="6714079" y="3458346"/>
                  <a:pt x="6728706" y="3458131"/>
                  <a:pt x="6740573" y="3451538"/>
                </a:cubicBezTo>
                <a:cubicBezTo>
                  <a:pt x="6767634" y="3436504"/>
                  <a:pt x="6790158" y="3413868"/>
                  <a:pt x="6817847" y="3400023"/>
                </a:cubicBezTo>
                <a:cubicBezTo>
                  <a:pt x="6881504" y="3368194"/>
                  <a:pt x="6851149" y="3380336"/>
                  <a:pt x="6907999" y="3361386"/>
                </a:cubicBezTo>
                <a:cubicBezTo>
                  <a:pt x="7019451" y="3287084"/>
                  <a:pt x="6944117" y="3324792"/>
                  <a:pt x="7036787" y="3296992"/>
                </a:cubicBezTo>
                <a:cubicBezTo>
                  <a:pt x="7062793" y="3289190"/>
                  <a:pt x="7088303" y="3279820"/>
                  <a:pt x="7114061" y="3271234"/>
                </a:cubicBezTo>
                <a:lnTo>
                  <a:pt x="7152697" y="3258355"/>
                </a:lnTo>
                <a:lnTo>
                  <a:pt x="7912551" y="3271234"/>
                </a:lnTo>
                <a:cubicBezTo>
                  <a:pt x="7930242" y="3271796"/>
                  <a:pt x="7946651" y="3280947"/>
                  <a:pt x="7964066" y="3284113"/>
                </a:cubicBezTo>
                <a:cubicBezTo>
                  <a:pt x="7993932" y="3289543"/>
                  <a:pt x="8024167" y="3292699"/>
                  <a:pt x="8054218" y="3296992"/>
                </a:cubicBezTo>
                <a:lnTo>
                  <a:pt x="9277711" y="3284113"/>
                </a:lnTo>
                <a:cubicBezTo>
                  <a:pt x="9320594" y="3283247"/>
                  <a:pt x="9335180" y="3267265"/>
                  <a:pt x="9367863" y="3245476"/>
                </a:cubicBezTo>
                <a:cubicBezTo>
                  <a:pt x="9388895" y="3213929"/>
                  <a:pt x="9406500" y="3196907"/>
                  <a:pt x="9406500" y="3155324"/>
                </a:cubicBezTo>
                <a:cubicBezTo>
                  <a:pt x="9406500" y="3124968"/>
                  <a:pt x="9405950" y="3092911"/>
                  <a:pt x="9393621" y="3065172"/>
                </a:cubicBezTo>
                <a:cubicBezTo>
                  <a:pt x="9383075" y="3041444"/>
                  <a:pt x="9335125" y="3035923"/>
                  <a:pt x="9316348" y="3026535"/>
                </a:cubicBezTo>
                <a:cubicBezTo>
                  <a:pt x="9302504" y="3019613"/>
                  <a:pt x="9293126" y="3002179"/>
                  <a:pt x="9277711" y="3000778"/>
                </a:cubicBezTo>
                <a:cubicBezTo>
                  <a:pt x="9149380" y="2989112"/>
                  <a:pt x="9020134" y="2992192"/>
                  <a:pt x="8891345" y="2987899"/>
                </a:cubicBezTo>
                <a:cubicBezTo>
                  <a:pt x="8869880" y="2979313"/>
                  <a:pt x="8847629" y="2972480"/>
                  <a:pt x="8826951" y="2962141"/>
                </a:cubicBezTo>
                <a:cubicBezTo>
                  <a:pt x="8813107" y="2955219"/>
                  <a:pt x="8802459" y="2942670"/>
                  <a:pt x="8788314" y="2936383"/>
                </a:cubicBezTo>
                <a:cubicBezTo>
                  <a:pt x="8733212" y="2911893"/>
                  <a:pt x="8711981" y="2912734"/>
                  <a:pt x="8659525" y="2897747"/>
                </a:cubicBezTo>
                <a:cubicBezTo>
                  <a:pt x="8646472" y="2894018"/>
                  <a:pt x="8634201" y="2887530"/>
                  <a:pt x="8620889" y="2884868"/>
                </a:cubicBezTo>
                <a:cubicBezTo>
                  <a:pt x="8591123" y="2878915"/>
                  <a:pt x="8560503" y="2877942"/>
                  <a:pt x="8530737" y="2871989"/>
                </a:cubicBezTo>
                <a:cubicBezTo>
                  <a:pt x="8496024" y="2865046"/>
                  <a:pt x="8462050" y="2854817"/>
                  <a:pt x="8427706" y="2846231"/>
                </a:cubicBezTo>
                <a:lnTo>
                  <a:pt x="8376190" y="2833352"/>
                </a:lnTo>
                <a:cubicBezTo>
                  <a:pt x="8363311" y="2824766"/>
                  <a:pt x="8346140" y="2820473"/>
                  <a:pt x="8337554" y="2807594"/>
                </a:cubicBezTo>
                <a:cubicBezTo>
                  <a:pt x="8313005" y="2770770"/>
                  <a:pt x="8327643" y="2658575"/>
                  <a:pt x="8337554" y="2640169"/>
                </a:cubicBezTo>
                <a:cubicBezTo>
                  <a:pt x="8352231" y="2612912"/>
                  <a:pt x="8414827" y="2588654"/>
                  <a:pt x="8414827" y="2588654"/>
                </a:cubicBezTo>
                <a:cubicBezTo>
                  <a:pt x="8488647" y="2477924"/>
                  <a:pt x="8390353" y="2608234"/>
                  <a:pt x="8479221" y="2537138"/>
                </a:cubicBezTo>
                <a:cubicBezTo>
                  <a:pt x="8562437" y="2470564"/>
                  <a:pt x="8446506" y="2517991"/>
                  <a:pt x="8543616" y="2485623"/>
                </a:cubicBezTo>
                <a:cubicBezTo>
                  <a:pt x="8637746" y="2422868"/>
                  <a:pt x="8519389" y="2499467"/>
                  <a:pt x="8633768" y="2434107"/>
                </a:cubicBezTo>
                <a:cubicBezTo>
                  <a:pt x="8647207" y="2426428"/>
                  <a:pt x="8658177" y="2414446"/>
                  <a:pt x="8672404" y="2408349"/>
                </a:cubicBezTo>
                <a:cubicBezTo>
                  <a:pt x="8688673" y="2401376"/>
                  <a:pt x="8707346" y="2401685"/>
                  <a:pt x="8723920" y="2395470"/>
                </a:cubicBezTo>
                <a:cubicBezTo>
                  <a:pt x="8741896" y="2388729"/>
                  <a:pt x="8757610" y="2376843"/>
                  <a:pt x="8775435" y="2369713"/>
                </a:cubicBezTo>
                <a:cubicBezTo>
                  <a:pt x="8800644" y="2359629"/>
                  <a:pt x="8826951" y="2352541"/>
                  <a:pt x="8852709" y="2343955"/>
                </a:cubicBezTo>
                <a:lnTo>
                  <a:pt x="8891345" y="2331076"/>
                </a:lnTo>
                <a:cubicBezTo>
                  <a:pt x="8904224" y="2326783"/>
                  <a:pt x="8918686" y="2325727"/>
                  <a:pt x="8929982" y="2318197"/>
                </a:cubicBezTo>
                <a:cubicBezTo>
                  <a:pt x="8979914" y="2284910"/>
                  <a:pt x="8953934" y="2297335"/>
                  <a:pt x="9007255" y="2279561"/>
                </a:cubicBezTo>
                <a:cubicBezTo>
                  <a:pt x="9037576" y="2188598"/>
                  <a:pt x="9053304" y="2184014"/>
                  <a:pt x="9007255" y="2073499"/>
                </a:cubicBezTo>
                <a:cubicBezTo>
                  <a:pt x="9001302" y="2059211"/>
                  <a:pt x="8981497" y="2056327"/>
                  <a:pt x="8968618" y="2047741"/>
                </a:cubicBezTo>
                <a:cubicBezTo>
                  <a:pt x="8839829" y="2052034"/>
                  <a:pt x="8710751" y="2050982"/>
                  <a:pt x="8582252" y="2060620"/>
                </a:cubicBezTo>
                <a:cubicBezTo>
                  <a:pt x="8446631" y="2070792"/>
                  <a:pt x="8482722" y="2085502"/>
                  <a:pt x="8376190" y="2112135"/>
                </a:cubicBezTo>
                <a:cubicBezTo>
                  <a:pt x="8194872" y="2157464"/>
                  <a:pt x="8370820" y="2101046"/>
                  <a:pt x="8260280" y="2137893"/>
                </a:cubicBezTo>
                <a:cubicBezTo>
                  <a:pt x="8217351" y="2133600"/>
                  <a:pt x="8172728" y="2137702"/>
                  <a:pt x="8131492" y="2125014"/>
                </a:cubicBezTo>
                <a:cubicBezTo>
                  <a:pt x="8114084" y="2119658"/>
                  <a:pt x="8108010" y="2096481"/>
                  <a:pt x="8092855" y="2086378"/>
                </a:cubicBezTo>
                <a:cubicBezTo>
                  <a:pt x="8081559" y="2078848"/>
                  <a:pt x="8067097" y="2077792"/>
                  <a:pt x="8054218" y="2073499"/>
                </a:cubicBezTo>
                <a:cubicBezTo>
                  <a:pt x="8040396" y="2052766"/>
                  <a:pt x="8007371" y="2006686"/>
                  <a:pt x="8002703" y="1983347"/>
                </a:cubicBezTo>
                <a:cubicBezTo>
                  <a:pt x="7989127" y="1915469"/>
                  <a:pt x="7976945" y="1777285"/>
                  <a:pt x="7976945" y="1777285"/>
                </a:cubicBezTo>
                <a:cubicBezTo>
                  <a:pt x="7981238" y="1734355"/>
                  <a:pt x="7975080" y="1689042"/>
                  <a:pt x="7989824" y="1648496"/>
                </a:cubicBezTo>
                <a:cubicBezTo>
                  <a:pt x="7994463" y="1635738"/>
                  <a:pt x="8014885" y="1635617"/>
                  <a:pt x="8028461" y="1635617"/>
                </a:cubicBezTo>
                <a:cubicBezTo>
                  <a:pt x="8208816" y="1635617"/>
                  <a:pt x="8389069" y="1644203"/>
                  <a:pt x="8569373" y="1648496"/>
                </a:cubicBezTo>
                <a:cubicBezTo>
                  <a:pt x="8582164" y="1647744"/>
                  <a:pt x="8759757" y="1656335"/>
                  <a:pt x="8826951" y="1622738"/>
                </a:cubicBezTo>
                <a:cubicBezTo>
                  <a:pt x="8840795" y="1615816"/>
                  <a:pt x="8852708" y="1605566"/>
                  <a:pt x="8865587" y="1596980"/>
                </a:cubicBezTo>
                <a:cubicBezTo>
                  <a:pt x="8869880" y="1584101"/>
                  <a:pt x="8872395" y="1570486"/>
                  <a:pt x="8878466" y="1558344"/>
                </a:cubicBezTo>
                <a:cubicBezTo>
                  <a:pt x="8885388" y="1544500"/>
                  <a:pt x="8902823" y="1535122"/>
                  <a:pt x="8904224" y="1519707"/>
                </a:cubicBezTo>
                <a:cubicBezTo>
                  <a:pt x="8907358" y="1485238"/>
                  <a:pt x="8903173" y="1449203"/>
                  <a:pt x="8891345" y="1416676"/>
                </a:cubicBezTo>
                <a:cubicBezTo>
                  <a:pt x="8885121" y="1399559"/>
                  <a:pt x="8866701" y="1389700"/>
                  <a:pt x="8852709" y="1378040"/>
                </a:cubicBezTo>
                <a:cubicBezTo>
                  <a:pt x="8803821" y="1337300"/>
                  <a:pt x="8809979" y="1355665"/>
                  <a:pt x="8736799" y="1339403"/>
                </a:cubicBezTo>
                <a:cubicBezTo>
                  <a:pt x="8723547" y="1336458"/>
                  <a:pt x="8711519" y="1328953"/>
                  <a:pt x="8698162" y="1326524"/>
                </a:cubicBezTo>
                <a:cubicBezTo>
                  <a:pt x="8664109" y="1320333"/>
                  <a:pt x="8629505" y="1317689"/>
                  <a:pt x="8595131" y="1313645"/>
                </a:cubicBezTo>
                <a:lnTo>
                  <a:pt x="8479221" y="1300766"/>
                </a:lnTo>
                <a:cubicBezTo>
                  <a:pt x="8432039" y="1296048"/>
                  <a:pt x="8384646" y="1293427"/>
                  <a:pt x="8337554" y="1287887"/>
                </a:cubicBezTo>
                <a:cubicBezTo>
                  <a:pt x="8311620" y="1284836"/>
                  <a:pt x="8286038" y="1279302"/>
                  <a:pt x="8260280" y="1275009"/>
                </a:cubicBezTo>
                <a:cubicBezTo>
                  <a:pt x="8247401" y="1266423"/>
                  <a:pt x="8232589" y="1260196"/>
                  <a:pt x="8221644" y="1249251"/>
                </a:cubicBezTo>
                <a:cubicBezTo>
                  <a:pt x="8210699" y="1238306"/>
                  <a:pt x="8207973" y="1220283"/>
                  <a:pt x="8195886" y="1210614"/>
                </a:cubicBezTo>
                <a:cubicBezTo>
                  <a:pt x="8185285" y="1202133"/>
                  <a:pt x="8170128" y="1202028"/>
                  <a:pt x="8157249" y="1197735"/>
                </a:cubicBezTo>
                <a:cubicBezTo>
                  <a:pt x="8070377" y="1110863"/>
                  <a:pt x="8091495" y="1155020"/>
                  <a:pt x="8067097" y="1081825"/>
                </a:cubicBezTo>
                <a:cubicBezTo>
                  <a:pt x="8062804" y="1034603"/>
                  <a:pt x="8059758" y="987250"/>
                  <a:pt x="8054218" y="940158"/>
                </a:cubicBezTo>
                <a:cubicBezTo>
                  <a:pt x="8051167" y="914224"/>
                  <a:pt x="8041340" y="888998"/>
                  <a:pt x="8041340" y="862885"/>
                </a:cubicBezTo>
                <a:cubicBezTo>
                  <a:pt x="8041340" y="699696"/>
                  <a:pt x="8046267" y="536482"/>
                  <a:pt x="8054218" y="373487"/>
                </a:cubicBezTo>
                <a:cubicBezTo>
                  <a:pt x="8056008" y="336801"/>
                  <a:pt x="8107179" y="274729"/>
                  <a:pt x="8118613" y="257578"/>
                </a:cubicBezTo>
                <a:cubicBezTo>
                  <a:pt x="8151899" y="207649"/>
                  <a:pt x="8139476" y="233622"/>
                  <a:pt x="8157249" y="180304"/>
                </a:cubicBezTo>
                <a:cubicBezTo>
                  <a:pt x="8152956" y="145960"/>
                  <a:pt x="8158427" y="108901"/>
                  <a:pt x="8144370" y="77273"/>
                </a:cubicBezTo>
                <a:cubicBezTo>
                  <a:pt x="8138857" y="64868"/>
                  <a:pt x="8119309" y="64394"/>
                  <a:pt x="8105734" y="64394"/>
                </a:cubicBezTo>
                <a:cubicBezTo>
                  <a:pt x="8036913" y="64394"/>
                  <a:pt x="7968359" y="72980"/>
                  <a:pt x="7899672" y="77273"/>
                </a:cubicBezTo>
                <a:cubicBezTo>
                  <a:pt x="7873914" y="81566"/>
                  <a:pt x="7845071" y="77196"/>
                  <a:pt x="7822399" y="90152"/>
                </a:cubicBezTo>
                <a:cubicBezTo>
                  <a:pt x="7810612" y="96887"/>
                  <a:pt x="7810234" y="115232"/>
                  <a:pt x="7809520" y="128789"/>
                </a:cubicBezTo>
                <a:cubicBezTo>
                  <a:pt x="7801620" y="278896"/>
                  <a:pt x="7803625" y="429397"/>
                  <a:pt x="7796641" y="579549"/>
                </a:cubicBezTo>
                <a:cubicBezTo>
                  <a:pt x="7793926" y="637915"/>
                  <a:pt x="7770824" y="760089"/>
                  <a:pt x="7758004" y="811369"/>
                </a:cubicBezTo>
                <a:cubicBezTo>
                  <a:pt x="7753711" y="828541"/>
                  <a:pt x="7748965" y="845606"/>
                  <a:pt x="7745125" y="862885"/>
                </a:cubicBezTo>
                <a:cubicBezTo>
                  <a:pt x="7740377" y="884253"/>
                  <a:pt x="7739169" y="906513"/>
                  <a:pt x="7732247" y="927279"/>
                </a:cubicBezTo>
                <a:cubicBezTo>
                  <a:pt x="7726176" y="945492"/>
                  <a:pt x="7715075" y="961622"/>
                  <a:pt x="7706489" y="978794"/>
                </a:cubicBezTo>
                <a:cubicBezTo>
                  <a:pt x="7699289" y="1007592"/>
                  <a:pt x="7680395" y="1088769"/>
                  <a:pt x="7667852" y="1107583"/>
                </a:cubicBezTo>
                <a:lnTo>
                  <a:pt x="7642094" y="1146220"/>
                </a:lnTo>
                <a:cubicBezTo>
                  <a:pt x="7633508" y="1171978"/>
                  <a:pt x="7631398" y="1200902"/>
                  <a:pt x="7616337" y="1223493"/>
                </a:cubicBezTo>
                <a:cubicBezTo>
                  <a:pt x="7550225" y="1322660"/>
                  <a:pt x="7576804" y="1301365"/>
                  <a:pt x="7461790" y="1378040"/>
                </a:cubicBezTo>
                <a:cubicBezTo>
                  <a:pt x="7422149" y="1404467"/>
                  <a:pt x="7399972" y="1424146"/>
                  <a:pt x="7345880" y="1429555"/>
                </a:cubicBezTo>
                <a:lnTo>
                  <a:pt x="7217092" y="1442434"/>
                </a:lnTo>
                <a:cubicBezTo>
                  <a:pt x="7204213" y="1446727"/>
                  <a:pt x="7191938" y="1453727"/>
                  <a:pt x="7178455" y="1455313"/>
                </a:cubicBezTo>
                <a:cubicBezTo>
                  <a:pt x="6935011" y="1483954"/>
                  <a:pt x="6749945" y="1459654"/>
                  <a:pt x="6482996" y="1455313"/>
                </a:cubicBezTo>
                <a:lnTo>
                  <a:pt x="5414049" y="1442434"/>
                </a:lnTo>
                <a:cubicBezTo>
                  <a:pt x="5401170" y="1438141"/>
                  <a:pt x="5388466" y="1433284"/>
                  <a:pt x="5375413" y="1429555"/>
                </a:cubicBezTo>
                <a:cubicBezTo>
                  <a:pt x="5358394" y="1424692"/>
                  <a:pt x="5339265" y="1425458"/>
                  <a:pt x="5323897" y="1416676"/>
                </a:cubicBezTo>
                <a:cubicBezTo>
                  <a:pt x="5308083" y="1407640"/>
                  <a:pt x="5299638" y="1389222"/>
                  <a:pt x="5285261" y="1378040"/>
                </a:cubicBezTo>
                <a:cubicBezTo>
                  <a:pt x="5260825" y="1359034"/>
                  <a:pt x="5233745" y="1343696"/>
                  <a:pt x="5207987" y="1326524"/>
                </a:cubicBezTo>
                <a:lnTo>
                  <a:pt x="5169351" y="1300766"/>
                </a:lnTo>
                <a:cubicBezTo>
                  <a:pt x="5156472" y="1292180"/>
                  <a:pt x="5143232" y="1284113"/>
                  <a:pt x="5130714" y="1275009"/>
                </a:cubicBezTo>
                <a:cubicBezTo>
                  <a:pt x="5083492" y="1240665"/>
                  <a:pt x="5036750" y="1205651"/>
                  <a:pt x="4989047" y="1171978"/>
                </a:cubicBezTo>
                <a:cubicBezTo>
                  <a:pt x="4963756" y="1154125"/>
                  <a:pt x="4933663" y="1142352"/>
                  <a:pt x="4911773" y="1120462"/>
                </a:cubicBezTo>
                <a:cubicBezTo>
                  <a:pt x="4863538" y="1072226"/>
                  <a:pt x="4890416" y="1087584"/>
                  <a:pt x="4834500" y="1068947"/>
                </a:cubicBezTo>
                <a:cubicBezTo>
                  <a:pt x="4825914" y="1056068"/>
                  <a:pt x="4820633" y="1040219"/>
                  <a:pt x="4808742" y="1030310"/>
                </a:cubicBezTo>
                <a:cubicBezTo>
                  <a:pt x="4793993" y="1018019"/>
                  <a:pt x="4773896" y="1014077"/>
                  <a:pt x="4757227" y="1004552"/>
                </a:cubicBezTo>
                <a:cubicBezTo>
                  <a:pt x="4727462" y="987543"/>
                  <a:pt x="4701264" y="967556"/>
                  <a:pt x="4679954" y="940158"/>
                </a:cubicBezTo>
                <a:cubicBezTo>
                  <a:pt x="4660948" y="915722"/>
                  <a:pt x="4628438" y="862885"/>
                  <a:pt x="4628438" y="862885"/>
                </a:cubicBezTo>
                <a:cubicBezTo>
                  <a:pt x="4583465" y="727967"/>
                  <a:pt x="4625904" y="832693"/>
                  <a:pt x="4576923" y="746975"/>
                </a:cubicBezTo>
                <a:cubicBezTo>
                  <a:pt x="4567398" y="730306"/>
                  <a:pt x="4562324" y="711082"/>
                  <a:pt x="4551165" y="695459"/>
                </a:cubicBezTo>
                <a:cubicBezTo>
                  <a:pt x="4540579" y="680638"/>
                  <a:pt x="4525407" y="669702"/>
                  <a:pt x="4512528" y="656823"/>
                </a:cubicBezTo>
                <a:cubicBezTo>
                  <a:pt x="4488916" y="585988"/>
                  <a:pt x="4513836" y="649451"/>
                  <a:pt x="4473892" y="579549"/>
                </a:cubicBezTo>
                <a:cubicBezTo>
                  <a:pt x="4464367" y="562880"/>
                  <a:pt x="4457659" y="544703"/>
                  <a:pt x="4448134" y="528034"/>
                </a:cubicBezTo>
                <a:cubicBezTo>
                  <a:pt x="4440454" y="514595"/>
                  <a:pt x="4430056" y="502836"/>
                  <a:pt x="4422376" y="489397"/>
                </a:cubicBezTo>
                <a:cubicBezTo>
                  <a:pt x="4412851" y="472728"/>
                  <a:pt x="4407777" y="453505"/>
                  <a:pt x="4396618" y="437882"/>
                </a:cubicBezTo>
                <a:cubicBezTo>
                  <a:pt x="4386032" y="423061"/>
                  <a:pt x="4370861" y="412124"/>
                  <a:pt x="4357982" y="399245"/>
                </a:cubicBezTo>
                <a:cubicBezTo>
                  <a:pt x="4349498" y="373793"/>
                  <a:pt x="4342041" y="340129"/>
                  <a:pt x="4319345" y="321972"/>
                </a:cubicBezTo>
                <a:cubicBezTo>
                  <a:pt x="4308745" y="313491"/>
                  <a:pt x="4293588" y="313386"/>
                  <a:pt x="4280709" y="309093"/>
                </a:cubicBezTo>
                <a:cubicBezTo>
                  <a:pt x="4263537" y="296214"/>
                  <a:pt x="4246660" y="282932"/>
                  <a:pt x="4229193" y="270456"/>
                </a:cubicBezTo>
                <a:cubicBezTo>
                  <a:pt x="4216598" y="261459"/>
                  <a:pt x="4202447" y="254608"/>
                  <a:pt x="4190556" y="244699"/>
                </a:cubicBezTo>
                <a:cubicBezTo>
                  <a:pt x="4176564" y="233039"/>
                  <a:pt x="4166297" y="217244"/>
                  <a:pt x="4151920" y="206062"/>
                </a:cubicBezTo>
                <a:cubicBezTo>
                  <a:pt x="4127484" y="187056"/>
                  <a:pt x="4100405" y="171719"/>
                  <a:pt x="4074647" y="154547"/>
                </a:cubicBezTo>
                <a:cubicBezTo>
                  <a:pt x="4061768" y="145961"/>
                  <a:pt x="4050694" y="133684"/>
                  <a:pt x="4036010" y="128789"/>
                </a:cubicBezTo>
                <a:lnTo>
                  <a:pt x="3997373" y="115910"/>
                </a:lnTo>
                <a:cubicBezTo>
                  <a:pt x="3926788" y="68852"/>
                  <a:pt x="3972582" y="97075"/>
                  <a:pt x="3855706" y="38637"/>
                </a:cubicBezTo>
                <a:cubicBezTo>
                  <a:pt x="3792047" y="6808"/>
                  <a:pt x="3822404" y="18951"/>
                  <a:pt x="3765554" y="0"/>
                </a:cubicBezTo>
                <a:cubicBezTo>
                  <a:pt x="3550906" y="4293"/>
                  <a:pt x="3335994" y="1394"/>
                  <a:pt x="3121610" y="12879"/>
                </a:cubicBezTo>
                <a:cubicBezTo>
                  <a:pt x="3094498" y="14331"/>
                  <a:pt x="3070677" y="32052"/>
                  <a:pt x="3044337" y="38637"/>
                </a:cubicBezTo>
                <a:lnTo>
                  <a:pt x="2992821" y="51516"/>
                </a:lnTo>
                <a:cubicBezTo>
                  <a:pt x="2979942" y="60102"/>
                  <a:pt x="2968029" y="70351"/>
                  <a:pt x="2954185" y="77273"/>
                </a:cubicBezTo>
                <a:cubicBezTo>
                  <a:pt x="2942043" y="83344"/>
                  <a:pt x="2928645" y="86580"/>
                  <a:pt x="2915548" y="90152"/>
                </a:cubicBezTo>
                <a:cubicBezTo>
                  <a:pt x="2881395" y="99467"/>
                  <a:pt x="2846101" y="104715"/>
                  <a:pt x="2812517" y="115910"/>
                </a:cubicBezTo>
                <a:lnTo>
                  <a:pt x="2735244" y="141668"/>
                </a:lnTo>
                <a:cubicBezTo>
                  <a:pt x="2723585" y="150412"/>
                  <a:pt x="2663918" y="196649"/>
                  <a:pt x="2645092" y="206062"/>
                </a:cubicBezTo>
                <a:cubicBezTo>
                  <a:pt x="2632950" y="212133"/>
                  <a:pt x="2618322" y="212348"/>
                  <a:pt x="2606455" y="218941"/>
                </a:cubicBezTo>
                <a:cubicBezTo>
                  <a:pt x="2565682" y="241592"/>
                  <a:pt x="2516255" y="280151"/>
                  <a:pt x="2477666" y="309093"/>
                </a:cubicBezTo>
                <a:cubicBezTo>
                  <a:pt x="2445294" y="406209"/>
                  <a:pt x="2492727" y="290267"/>
                  <a:pt x="2426151" y="373487"/>
                </a:cubicBezTo>
                <a:cubicBezTo>
                  <a:pt x="2417670" y="384088"/>
                  <a:pt x="2419865" y="400257"/>
                  <a:pt x="2413272" y="412124"/>
                </a:cubicBezTo>
                <a:cubicBezTo>
                  <a:pt x="2398238" y="439185"/>
                  <a:pt x="2383646" y="467507"/>
                  <a:pt x="2361756" y="489397"/>
                </a:cubicBezTo>
                <a:cubicBezTo>
                  <a:pt x="2312175" y="538979"/>
                  <a:pt x="2333223" y="512880"/>
                  <a:pt x="2297362" y="566670"/>
                </a:cubicBezTo>
                <a:cubicBezTo>
                  <a:pt x="2266739" y="658538"/>
                  <a:pt x="2310160" y="547473"/>
                  <a:pt x="2245847" y="643944"/>
                </a:cubicBezTo>
                <a:cubicBezTo>
                  <a:pt x="2238317" y="655239"/>
                  <a:pt x="2239561" y="670713"/>
                  <a:pt x="2232968" y="682580"/>
                </a:cubicBezTo>
                <a:cubicBezTo>
                  <a:pt x="2167864" y="799766"/>
                  <a:pt x="2205393" y="723398"/>
                  <a:pt x="2142816" y="798490"/>
                </a:cubicBezTo>
                <a:cubicBezTo>
                  <a:pt x="2132907" y="810381"/>
                  <a:pt x="2128003" y="826182"/>
                  <a:pt x="2117058" y="837127"/>
                </a:cubicBezTo>
                <a:cubicBezTo>
                  <a:pt x="2101880" y="852305"/>
                  <a:pt x="2081839" y="861794"/>
                  <a:pt x="2065542" y="875763"/>
                </a:cubicBezTo>
                <a:cubicBezTo>
                  <a:pt x="2026981" y="908815"/>
                  <a:pt x="2027644" y="913294"/>
                  <a:pt x="2001148" y="953037"/>
                </a:cubicBezTo>
                <a:cubicBezTo>
                  <a:pt x="1996855" y="970209"/>
                  <a:pt x="1993866" y="987760"/>
                  <a:pt x="1988269" y="1004552"/>
                </a:cubicBezTo>
                <a:cubicBezTo>
                  <a:pt x="1980958" y="1026484"/>
                  <a:pt x="1968594" y="1046643"/>
                  <a:pt x="1962511" y="1068947"/>
                </a:cubicBezTo>
                <a:cubicBezTo>
                  <a:pt x="1955640" y="1094140"/>
                  <a:pt x="1955965" y="1120887"/>
                  <a:pt x="1949632" y="1146220"/>
                </a:cubicBezTo>
                <a:cubicBezTo>
                  <a:pt x="1949630" y="1146227"/>
                  <a:pt x="1917437" y="1242808"/>
                  <a:pt x="1910996" y="1262130"/>
                </a:cubicBezTo>
                <a:lnTo>
                  <a:pt x="1898117" y="1300766"/>
                </a:lnTo>
                <a:cubicBezTo>
                  <a:pt x="1893824" y="1313645"/>
                  <a:pt x="1896534" y="1331873"/>
                  <a:pt x="1885238" y="1339403"/>
                </a:cubicBezTo>
                <a:lnTo>
                  <a:pt x="1846601" y="1365161"/>
                </a:lnTo>
                <a:cubicBezTo>
                  <a:pt x="1818977" y="1448038"/>
                  <a:pt x="1855379" y="1358024"/>
                  <a:pt x="1795086" y="1442434"/>
                </a:cubicBezTo>
                <a:cubicBezTo>
                  <a:pt x="1783927" y="1458056"/>
                  <a:pt x="1778652" y="1477166"/>
                  <a:pt x="1769328" y="1493949"/>
                </a:cubicBezTo>
                <a:cubicBezTo>
                  <a:pt x="1757171" y="1515831"/>
                  <a:pt x="1742849" y="1536462"/>
                  <a:pt x="1730692" y="1558344"/>
                </a:cubicBezTo>
                <a:cubicBezTo>
                  <a:pt x="1721368" y="1575127"/>
                  <a:pt x="1714459" y="1593190"/>
                  <a:pt x="1704934" y="1609859"/>
                </a:cubicBezTo>
                <a:cubicBezTo>
                  <a:pt x="1697254" y="1623298"/>
                  <a:pt x="1686856" y="1635057"/>
                  <a:pt x="1679176" y="1648496"/>
                </a:cubicBezTo>
                <a:cubicBezTo>
                  <a:pt x="1638954" y="1718883"/>
                  <a:pt x="1675472" y="1685308"/>
                  <a:pt x="1614782" y="1725769"/>
                </a:cubicBezTo>
                <a:cubicBezTo>
                  <a:pt x="1507458" y="1721476"/>
                  <a:pt x="1399060" y="1728631"/>
                  <a:pt x="1292810" y="1712890"/>
                </a:cubicBezTo>
                <a:cubicBezTo>
                  <a:pt x="1277499" y="1710622"/>
                  <a:pt x="1279139" y="1683923"/>
                  <a:pt x="1267052" y="1674254"/>
                </a:cubicBezTo>
                <a:cubicBezTo>
                  <a:pt x="1256451" y="1665774"/>
                  <a:pt x="1241295" y="1665668"/>
                  <a:pt x="1228416" y="1661375"/>
                </a:cubicBezTo>
                <a:cubicBezTo>
                  <a:pt x="1198365" y="1631324"/>
                  <a:pt x="1161836" y="1606584"/>
                  <a:pt x="1138263" y="1571223"/>
                </a:cubicBezTo>
                <a:cubicBezTo>
                  <a:pt x="1129677" y="1558344"/>
                  <a:pt x="1120185" y="1546025"/>
                  <a:pt x="1112506" y="1532586"/>
                </a:cubicBezTo>
                <a:cubicBezTo>
                  <a:pt x="1091623" y="1496041"/>
                  <a:pt x="1087887" y="1473813"/>
                  <a:pt x="1060990" y="1442434"/>
                </a:cubicBezTo>
                <a:cubicBezTo>
                  <a:pt x="1045186" y="1423996"/>
                  <a:pt x="1022946" y="1411124"/>
                  <a:pt x="1009475" y="1390918"/>
                </a:cubicBezTo>
                <a:cubicBezTo>
                  <a:pt x="988176" y="1358969"/>
                  <a:pt x="985110" y="1315038"/>
                  <a:pt x="957959" y="1287887"/>
                </a:cubicBezTo>
                <a:cubicBezTo>
                  <a:pt x="887007" y="1216935"/>
                  <a:pt x="921614" y="1255335"/>
                  <a:pt x="854928" y="1171978"/>
                </a:cubicBezTo>
                <a:cubicBezTo>
                  <a:pt x="850635" y="1129048"/>
                  <a:pt x="848609" y="1085831"/>
                  <a:pt x="842049" y="1043189"/>
                </a:cubicBezTo>
                <a:cubicBezTo>
                  <a:pt x="839985" y="1029771"/>
                  <a:pt x="832899" y="1017605"/>
                  <a:pt x="829170" y="1004552"/>
                </a:cubicBezTo>
                <a:cubicBezTo>
                  <a:pt x="824308" y="987533"/>
                  <a:pt x="821378" y="969991"/>
                  <a:pt x="816292" y="953037"/>
                </a:cubicBezTo>
                <a:cubicBezTo>
                  <a:pt x="808490" y="927031"/>
                  <a:pt x="790534" y="875763"/>
                  <a:pt x="790534" y="875763"/>
                </a:cubicBezTo>
                <a:cubicBezTo>
                  <a:pt x="744263" y="551871"/>
                  <a:pt x="777655" y="815967"/>
                  <a:pt x="777655" y="77273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8" name="Ovaal 7"/>
          <p:cNvSpPr/>
          <p:nvPr/>
        </p:nvSpPr>
        <p:spPr>
          <a:xfrm>
            <a:off x="1609859" y="230148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1266984" y="2079525"/>
            <a:ext cx="986838" cy="11015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OMHOOG 14"/>
          <p:cNvSpPr/>
          <p:nvPr/>
        </p:nvSpPr>
        <p:spPr>
          <a:xfrm rot="873328">
            <a:off x="1436634" y="2142236"/>
            <a:ext cx="701506" cy="852867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2" name="Cilinder 21"/>
          <p:cNvSpPr/>
          <p:nvPr/>
        </p:nvSpPr>
        <p:spPr>
          <a:xfrm>
            <a:off x="8561240" y="4232106"/>
            <a:ext cx="397997" cy="256424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6" name="Cilinder 25"/>
          <p:cNvSpPr/>
          <p:nvPr/>
        </p:nvSpPr>
        <p:spPr>
          <a:xfrm>
            <a:off x="6400569" y="4627703"/>
            <a:ext cx="421071" cy="274880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28" name="Cilinder 27"/>
          <p:cNvSpPr/>
          <p:nvPr/>
        </p:nvSpPr>
        <p:spPr>
          <a:xfrm>
            <a:off x="4522409" y="4471231"/>
            <a:ext cx="419707" cy="321461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30" name="Cilinder 29"/>
          <p:cNvSpPr/>
          <p:nvPr/>
        </p:nvSpPr>
        <p:spPr>
          <a:xfrm>
            <a:off x="2124187" y="4605808"/>
            <a:ext cx="398178" cy="273654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8</a:t>
            </a:r>
          </a:p>
        </p:txBody>
      </p:sp>
      <p:sp>
        <p:nvSpPr>
          <p:cNvPr id="36" name="Cilinder 35"/>
          <p:cNvSpPr/>
          <p:nvPr/>
        </p:nvSpPr>
        <p:spPr>
          <a:xfrm>
            <a:off x="7919480" y="4257710"/>
            <a:ext cx="209454" cy="449889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Cilinder 37"/>
          <p:cNvSpPr/>
          <p:nvPr/>
        </p:nvSpPr>
        <p:spPr>
          <a:xfrm>
            <a:off x="7597449" y="5505075"/>
            <a:ext cx="199806" cy="474906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Tekstvak 49"/>
          <p:cNvSpPr txBox="1"/>
          <p:nvPr/>
        </p:nvSpPr>
        <p:spPr>
          <a:xfrm>
            <a:off x="1162891" y="6091500"/>
            <a:ext cx="124545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/>
              <a:t>Ringvaart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8572981" y="2130644"/>
            <a:ext cx="145757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b="1"/>
              <a:t>Schinkel Sluis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10621760" y="4901879"/>
            <a:ext cx="1007394" cy="646331"/>
          </a:xfrm>
          <a:prstGeom prst="rect">
            <a:avLst/>
          </a:prstGeom>
          <a:solidFill>
            <a:srgbClr val="D20000"/>
          </a:solidFill>
        </p:spPr>
        <p:txBody>
          <a:bodyPr wrap="square" rtlCol="0">
            <a:spAutoFit/>
          </a:bodyPr>
          <a:lstStyle/>
          <a:p>
            <a:r>
              <a:rPr lang="nl-NL" b="1"/>
              <a:t>WV de </a:t>
            </a:r>
          </a:p>
          <a:p>
            <a:r>
              <a:rPr lang="nl-NL" b="1"/>
              <a:t>Schinkel</a:t>
            </a:r>
            <a:r>
              <a:rPr lang="nl-NL"/>
              <a:t> </a:t>
            </a:r>
          </a:p>
        </p:txBody>
      </p:sp>
      <p:cxnSp>
        <p:nvCxnSpPr>
          <p:cNvPr id="59" name="Rechte verbindingslijn met pijl 58"/>
          <p:cNvCxnSpPr>
            <a:cxnSpLocks/>
          </p:cNvCxnSpPr>
          <p:nvPr/>
        </p:nvCxnSpPr>
        <p:spPr>
          <a:xfrm flipH="1">
            <a:off x="7680255" y="4445077"/>
            <a:ext cx="391937" cy="1374182"/>
          </a:xfrm>
          <a:prstGeom prst="straightConnector1">
            <a:avLst/>
          </a:prstGeom>
          <a:ln w="5715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Vrije vorm 15"/>
          <p:cNvSpPr/>
          <p:nvPr/>
        </p:nvSpPr>
        <p:spPr>
          <a:xfrm>
            <a:off x="9134475" y="3976688"/>
            <a:ext cx="646530" cy="307660"/>
          </a:xfrm>
          <a:custGeom>
            <a:avLst/>
            <a:gdLst>
              <a:gd name="connsiteX0" fmla="*/ 9525 w 646530"/>
              <a:gd name="connsiteY0" fmla="*/ 0 h 307660"/>
              <a:gd name="connsiteX1" fmla="*/ 14288 w 646530"/>
              <a:gd name="connsiteY1" fmla="*/ 104775 h 307660"/>
              <a:gd name="connsiteX2" fmla="*/ 19050 w 646530"/>
              <a:gd name="connsiteY2" fmla="*/ 119062 h 307660"/>
              <a:gd name="connsiteX3" fmla="*/ 47625 w 646530"/>
              <a:gd name="connsiteY3" fmla="*/ 138112 h 307660"/>
              <a:gd name="connsiteX4" fmla="*/ 171450 w 646530"/>
              <a:gd name="connsiteY4" fmla="*/ 133350 h 307660"/>
              <a:gd name="connsiteX5" fmla="*/ 190500 w 646530"/>
              <a:gd name="connsiteY5" fmla="*/ 128587 h 307660"/>
              <a:gd name="connsiteX6" fmla="*/ 204788 w 646530"/>
              <a:gd name="connsiteY6" fmla="*/ 114300 h 307660"/>
              <a:gd name="connsiteX7" fmla="*/ 519113 w 646530"/>
              <a:gd name="connsiteY7" fmla="*/ 119062 h 307660"/>
              <a:gd name="connsiteX8" fmla="*/ 533400 w 646530"/>
              <a:gd name="connsiteY8" fmla="*/ 123825 h 307660"/>
              <a:gd name="connsiteX9" fmla="*/ 552450 w 646530"/>
              <a:gd name="connsiteY9" fmla="*/ 128587 h 307660"/>
              <a:gd name="connsiteX10" fmla="*/ 604838 w 646530"/>
              <a:gd name="connsiteY10" fmla="*/ 142875 h 307660"/>
              <a:gd name="connsiteX11" fmla="*/ 633413 w 646530"/>
              <a:gd name="connsiteY11" fmla="*/ 161925 h 307660"/>
              <a:gd name="connsiteX12" fmla="*/ 638175 w 646530"/>
              <a:gd name="connsiteY12" fmla="*/ 228600 h 307660"/>
              <a:gd name="connsiteX13" fmla="*/ 604838 w 646530"/>
              <a:gd name="connsiteY13" fmla="*/ 242887 h 307660"/>
              <a:gd name="connsiteX14" fmla="*/ 585788 w 646530"/>
              <a:gd name="connsiteY14" fmla="*/ 252412 h 307660"/>
              <a:gd name="connsiteX15" fmla="*/ 352425 w 646530"/>
              <a:gd name="connsiteY15" fmla="*/ 261937 h 307660"/>
              <a:gd name="connsiteX16" fmla="*/ 300038 w 646530"/>
              <a:gd name="connsiteY16" fmla="*/ 266700 h 307660"/>
              <a:gd name="connsiteX17" fmla="*/ 252413 w 646530"/>
              <a:gd name="connsiteY17" fmla="*/ 276225 h 307660"/>
              <a:gd name="connsiteX18" fmla="*/ 238125 w 646530"/>
              <a:gd name="connsiteY18" fmla="*/ 280987 h 307660"/>
              <a:gd name="connsiteX19" fmla="*/ 190500 w 646530"/>
              <a:gd name="connsiteY19" fmla="*/ 285750 h 307660"/>
              <a:gd name="connsiteX20" fmla="*/ 80963 w 646530"/>
              <a:gd name="connsiteY20" fmla="*/ 300037 h 307660"/>
              <a:gd name="connsiteX21" fmla="*/ 66675 w 646530"/>
              <a:gd name="connsiteY21" fmla="*/ 304800 h 307660"/>
              <a:gd name="connsiteX22" fmla="*/ 14288 w 646530"/>
              <a:gd name="connsiteY22" fmla="*/ 300037 h 307660"/>
              <a:gd name="connsiteX23" fmla="*/ 9525 w 646530"/>
              <a:gd name="connsiteY23" fmla="*/ 233362 h 307660"/>
              <a:gd name="connsiteX24" fmla="*/ 0 w 646530"/>
              <a:gd name="connsiteY24" fmla="*/ 185737 h 307660"/>
              <a:gd name="connsiteX25" fmla="*/ 4763 w 646530"/>
              <a:gd name="connsiteY25" fmla="*/ 128587 h 307660"/>
              <a:gd name="connsiteX26" fmla="*/ 14288 w 646530"/>
              <a:gd name="connsiteY26" fmla="*/ 90487 h 30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46530" h="307660">
                <a:moveTo>
                  <a:pt x="9525" y="0"/>
                </a:moveTo>
                <a:cubicBezTo>
                  <a:pt x="11113" y="34925"/>
                  <a:pt x="11500" y="69925"/>
                  <a:pt x="14288" y="104775"/>
                </a:cubicBezTo>
                <a:cubicBezTo>
                  <a:pt x="14688" y="109779"/>
                  <a:pt x="15500" y="115512"/>
                  <a:pt x="19050" y="119062"/>
                </a:cubicBezTo>
                <a:cubicBezTo>
                  <a:pt x="27145" y="127157"/>
                  <a:pt x="47625" y="138112"/>
                  <a:pt x="47625" y="138112"/>
                </a:cubicBezTo>
                <a:cubicBezTo>
                  <a:pt x="88900" y="136525"/>
                  <a:pt x="130236" y="136098"/>
                  <a:pt x="171450" y="133350"/>
                </a:cubicBezTo>
                <a:cubicBezTo>
                  <a:pt x="177981" y="132915"/>
                  <a:pt x="184817" y="131834"/>
                  <a:pt x="190500" y="128587"/>
                </a:cubicBezTo>
                <a:cubicBezTo>
                  <a:pt x="196348" y="125245"/>
                  <a:pt x="200025" y="119062"/>
                  <a:pt x="204788" y="114300"/>
                </a:cubicBezTo>
                <a:lnTo>
                  <a:pt x="519113" y="119062"/>
                </a:lnTo>
                <a:cubicBezTo>
                  <a:pt x="524131" y="119207"/>
                  <a:pt x="528573" y="122446"/>
                  <a:pt x="533400" y="123825"/>
                </a:cubicBezTo>
                <a:cubicBezTo>
                  <a:pt x="539694" y="125623"/>
                  <a:pt x="546060" y="127167"/>
                  <a:pt x="552450" y="128587"/>
                </a:cubicBezTo>
                <a:cubicBezTo>
                  <a:pt x="565867" y="131569"/>
                  <a:pt x="593689" y="135442"/>
                  <a:pt x="604838" y="142875"/>
                </a:cubicBezTo>
                <a:lnTo>
                  <a:pt x="633413" y="161925"/>
                </a:lnTo>
                <a:cubicBezTo>
                  <a:pt x="645869" y="186838"/>
                  <a:pt x="653091" y="192803"/>
                  <a:pt x="638175" y="228600"/>
                </a:cubicBezTo>
                <a:cubicBezTo>
                  <a:pt x="635885" y="234095"/>
                  <a:pt x="610835" y="240317"/>
                  <a:pt x="604838" y="242887"/>
                </a:cubicBezTo>
                <a:cubicBezTo>
                  <a:pt x="598312" y="245684"/>
                  <a:pt x="592867" y="251878"/>
                  <a:pt x="585788" y="252412"/>
                </a:cubicBezTo>
                <a:cubicBezTo>
                  <a:pt x="508156" y="258271"/>
                  <a:pt x="430213" y="258762"/>
                  <a:pt x="352425" y="261937"/>
                </a:cubicBezTo>
                <a:cubicBezTo>
                  <a:pt x="334963" y="263525"/>
                  <a:pt x="317396" y="264220"/>
                  <a:pt x="300038" y="266700"/>
                </a:cubicBezTo>
                <a:cubicBezTo>
                  <a:pt x="284011" y="268990"/>
                  <a:pt x="267772" y="271106"/>
                  <a:pt x="252413" y="276225"/>
                </a:cubicBezTo>
                <a:cubicBezTo>
                  <a:pt x="247650" y="277812"/>
                  <a:pt x="243087" y="280224"/>
                  <a:pt x="238125" y="280987"/>
                </a:cubicBezTo>
                <a:cubicBezTo>
                  <a:pt x="222356" y="283413"/>
                  <a:pt x="206375" y="284162"/>
                  <a:pt x="190500" y="285750"/>
                </a:cubicBezTo>
                <a:cubicBezTo>
                  <a:pt x="136278" y="303824"/>
                  <a:pt x="171948" y="294685"/>
                  <a:pt x="80963" y="300037"/>
                </a:cubicBezTo>
                <a:cubicBezTo>
                  <a:pt x="76200" y="301625"/>
                  <a:pt x="71695" y="304800"/>
                  <a:pt x="66675" y="304800"/>
                </a:cubicBezTo>
                <a:cubicBezTo>
                  <a:pt x="49141" y="304800"/>
                  <a:pt x="25242" y="313729"/>
                  <a:pt x="14288" y="300037"/>
                </a:cubicBezTo>
                <a:cubicBezTo>
                  <a:pt x="369" y="282638"/>
                  <a:pt x="11638" y="255543"/>
                  <a:pt x="9525" y="233362"/>
                </a:cubicBezTo>
                <a:cubicBezTo>
                  <a:pt x="6606" y="202714"/>
                  <a:pt x="7171" y="207249"/>
                  <a:pt x="0" y="185737"/>
                </a:cubicBezTo>
                <a:cubicBezTo>
                  <a:pt x="1588" y="166687"/>
                  <a:pt x="1620" y="147443"/>
                  <a:pt x="4763" y="128587"/>
                </a:cubicBezTo>
                <a:cubicBezTo>
                  <a:pt x="15292" y="65415"/>
                  <a:pt x="14288" y="120040"/>
                  <a:pt x="14288" y="90487"/>
                </a:cubicBez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Vrije vorm 16"/>
          <p:cNvSpPr/>
          <p:nvPr/>
        </p:nvSpPr>
        <p:spPr>
          <a:xfrm>
            <a:off x="9071273" y="4153668"/>
            <a:ext cx="99701" cy="78438"/>
          </a:xfrm>
          <a:custGeom>
            <a:avLst/>
            <a:gdLst>
              <a:gd name="connsiteX0" fmla="*/ 0 w 38100"/>
              <a:gd name="connsiteY0" fmla="*/ 0 h 157162"/>
              <a:gd name="connsiteX1" fmla="*/ 14288 w 38100"/>
              <a:gd name="connsiteY1" fmla="*/ 14287 h 157162"/>
              <a:gd name="connsiteX2" fmla="*/ 9525 w 38100"/>
              <a:gd name="connsiteY2" fmla="*/ 28575 h 157162"/>
              <a:gd name="connsiteX3" fmla="*/ 14288 w 38100"/>
              <a:gd name="connsiteY3" fmla="*/ 57150 h 157162"/>
              <a:gd name="connsiteX4" fmla="*/ 19050 w 38100"/>
              <a:gd name="connsiteY4" fmla="*/ 71437 h 157162"/>
              <a:gd name="connsiteX5" fmla="*/ 23813 w 38100"/>
              <a:gd name="connsiteY5" fmla="*/ 90487 h 157162"/>
              <a:gd name="connsiteX6" fmla="*/ 28575 w 38100"/>
              <a:gd name="connsiteY6" fmla="*/ 104775 h 157162"/>
              <a:gd name="connsiteX7" fmla="*/ 33338 w 38100"/>
              <a:gd name="connsiteY7" fmla="*/ 133350 h 157162"/>
              <a:gd name="connsiteX8" fmla="*/ 38100 w 38100"/>
              <a:gd name="connsiteY8" fmla="*/ 157162 h 157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100" h="157162">
                <a:moveTo>
                  <a:pt x="0" y="0"/>
                </a:moveTo>
                <a:cubicBezTo>
                  <a:pt x="49727" y="8287"/>
                  <a:pt x="27418" y="-2126"/>
                  <a:pt x="14288" y="14287"/>
                </a:cubicBezTo>
                <a:cubicBezTo>
                  <a:pt x="11152" y="18207"/>
                  <a:pt x="11113" y="23812"/>
                  <a:pt x="9525" y="28575"/>
                </a:cubicBezTo>
                <a:cubicBezTo>
                  <a:pt x="11113" y="38100"/>
                  <a:pt x="12193" y="47724"/>
                  <a:pt x="14288" y="57150"/>
                </a:cubicBezTo>
                <a:cubicBezTo>
                  <a:pt x="15377" y="62050"/>
                  <a:pt x="17671" y="66610"/>
                  <a:pt x="19050" y="71437"/>
                </a:cubicBezTo>
                <a:cubicBezTo>
                  <a:pt x="20848" y="77731"/>
                  <a:pt x="22015" y="84193"/>
                  <a:pt x="23813" y="90487"/>
                </a:cubicBezTo>
                <a:cubicBezTo>
                  <a:pt x="25192" y="95314"/>
                  <a:pt x="27486" y="99874"/>
                  <a:pt x="28575" y="104775"/>
                </a:cubicBezTo>
                <a:cubicBezTo>
                  <a:pt x="30670" y="114201"/>
                  <a:pt x="31611" y="123849"/>
                  <a:pt x="33338" y="133350"/>
                </a:cubicBezTo>
                <a:cubicBezTo>
                  <a:pt x="34786" y="141314"/>
                  <a:pt x="38100" y="157162"/>
                  <a:pt x="38100" y="157162"/>
                </a:cubicBezTo>
              </a:path>
            </a:pathLst>
          </a:custGeom>
          <a:noFill/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/>
          <p:cNvSpPr/>
          <p:nvPr/>
        </p:nvSpPr>
        <p:spPr>
          <a:xfrm>
            <a:off x="9208044" y="5454654"/>
            <a:ext cx="966990" cy="4762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</a:rPr>
              <a:t>Wissel</a:t>
            </a:r>
          </a:p>
          <a:p>
            <a:pPr algn="ctr"/>
            <a:r>
              <a:rPr lang="nl-NL" sz="1600" dirty="0">
                <a:solidFill>
                  <a:schemeClr val="tx1"/>
                </a:solidFill>
              </a:rPr>
              <a:t>steiger</a:t>
            </a:r>
          </a:p>
        </p:txBody>
      </p:sp>
      <p:sp>
        <p:nvSpPr>
          <p:cNvPr id="14" name="Cilinder 13"/>
          <p:cNvSpPr/>
          <p:nvPr/>
        </p:nvSpPr>
        <p:spPr>
          <a:xfrm>
            <a:off x="7180271" y="4834292"/>
            <a:ext cx="322706" cy="213052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919317" y="5802410"/>
            <a:ext cx="950974" cy="64332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b="1">
                <a:solidFill>
                  <a:srgbClr val="7030A0"/>
                </a:solidFill>
              </a:rPr>
              <a:t>Start en Finish</a:t>
            </a:r>
          </a:p>
        </p:txBody>
      </p:sp>
      <p:cxnSp>
        <p:nvCxnSpPr>
          <p:cNvPr id="37" name="Rechte verbindingslijn met pijl 36"/>
          <p:cNvCxnSpPr>
            <a:cxnSpLocks/>
          </p:cNvCxnSpPr>
          <p:nvPr/>
        </p:nvCxnSpPr>
        <p:spPr>
          <a:xfrm>
            <a:off x="4662732" y="4875350"/>
            <a:ext cx="3170931" cy="34703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>
            <a:cxnSpLocks/>
          </p:cNvCxnSpPr>
          <p:nvPr/>
        </p:nvCxnSpPr>
        <p:spPr>
          <a:xfrm flipH="1" flipV="1">
            <a:off x="4124738" y="2950512"/>
            <a:ext cx="3682706" cy="170958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>
            <a:cxnSpLocks/>
          </p:cNvCxnSpPr>
          <p:nvPr/>
        </p:nvCxnSpPr>
        <p:spPr>
          <a:xfrm>
            <a:off x="3622086" y="3296697"/>
            <a:ext cx="809150" cy="151704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rapezium 63"/>
          <p:cNvSpPr/>
          <p:nvPr/>
        </p:nvSpPr>
        <p:spPr>
          <a:xfrm>
            <a:off x="3822921" y="3013584"/>
            <a:ext cx="337627" cy="398517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Kubus 60"/>
          <p:cNvSpPr/>
          <p:nvPr/>
        </p:nvSpPr>
        <p:spPr>
          <a:xfrm>
            <a:off x="7928016" y="3563540"/>
            <a:ext cx="182395" cy="359335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Kubus 65"/>
          <p:cNvSpPr/>
          <p:nvPr/>
        </p:nvSpPr>
        <p:spPr>
          <a:xfrm>
            <a:off x="8289830" y="3506735"/>
            <a:ext cx="162361" cy="341322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98315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56</Words>
  <Application>Microsoft Office PowerPoint</Application>
  <PresentationFormat>Breedbeeld</PresentationFormat>
  <Paragraphs>27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City Row Race - Wedstrijdbaan de Nieuwe Meer WV de Schinkel, Jachthavenweg 140, Amsterdam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Row Race- Wedstrijdbaan de Nieuwe Meer/WV de Schinkel 2018</dc:title>
  <dc:creator>Jan Stilma</dc:creator>
  <cp:lastModifiedBy>Caroline Pruymboom</cp:lastModifiedBy>
  <cp:revision>46</cp:revision>
  <cp:lastPrinted>2018-08-30T14:01:21Z</cp:lastPrinted>
  <dcterms:created xsi:type="dcterms:W3CDTF">2018-07-05T07:45:44Z</dcterms:created>
  <dcterms:modified xsi:type="dcterms:W3CDTF">2023-07-03T18:20:56Z</dcterms:modified>
</cp:coreProperties>
</file>