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96" r:id="rId4"/>
    <p:sldId id="264" r:id="rId5"/>
    <p:sldId id="265" r:id="rId6"/>
    <p:sldId id="298" r:id="rId7"/>
    <p:sldId id="273" r:id="rId8"/>
    <p:sldId id="301" r:id="rId9"/>
    <p:sldId id="302" r:id="rId10"/>
    <p:sldId id="303" r:id="rId11"/>
    <p:sldId id="275" r:id="rId12"/>
    <p:sldId id="304" r:id="rId13"/>
    <p:sldId id="299" r:id="rId14"/>
    <p:sldId id="263" r:id="rId15"/>
    <p:sldId id="307" r:id="rId16"/>
    <p:sldId id="305" r:id="rId17"/>
    <p:sldId id="306" r:id="rId18"/>
    <p:sldId id="308" r:id="rId19"/>
    <p:sldId id="267" r:id="rId20"/>
    <p:sldId id="269" r:id="rId21"/>
    <p:sldId id="270" r:id="rId22"/>
    <p:sldId id="271" r:id="rId23"/>
    <p:sldId id="297" r:id="rId24"/>
  </p:sldIdLst>
  <p:sldSz cx="9144000" cy="6858000" type="screen4x3"/>
  <p:notesSz cx="6881813" cy="100028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1"/>
          </a:xfrm>
          <a:prstGeom prst="rect">
            <a:avLst/>
          </a:prstGeom>
        </p:spPr>
        <p:txBody>
          <a:bodyPr vert="horz" lIns="95339" tIns="47669" rIns="95339" bIns="47669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500141"/>
          </a:xfrm>
          <a:prstGeom prst="rect">
            <a:avLst/>
          </a:prstGeom>
        </p:spPr>
        <p:txBody>
          <a:bodyPr vert="horz" lIns="95339" tIns="47669" rIns="95339" bIns="47669" rtlCol="0"/>
          <a:lstStyle>
            <a:lvl1pPr algn="r">
              <a:defRPr sz="1300"/>
            </a:lvl1pPr>
          </a:lstStyle>
          <a:p>
            <a:fld id="{EEB52A6F-2AC3-4FA2-88AE-79A6A1FFB7EC}" type="datetimeFigureOut">
              <a:rPr lang="nl-NL" smtClean="0"/>
              <a:pPr/>
              <a:t>26-6-2022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500960"/>
            <a:ext cx="2982119" cy="500141"/>
          </a:xfrm>
          <a:prstGeom prst="rect">
            <a:avLst/>
          </a:prstGeom>
        </p:spPr>
        <p:txBody>
          <a:bodyPr vert="horz" lIns="95339" tIns="47669" rIns="95339" bIns="47669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8103" y="9500960"/>
            <a:ext cx="2982119" cy="500141"/>
          </a:xfrm>
          <a:prstGeom prst="rect">
            <a:avLst/>
          </a:prstGeom>
        </p:spPr>
        <p:txBody>
          <a:bodyPr vert="horz" lIns="95339" tIns="47669" rIns="95339" bIns="47669" rtlCol="0" anchor="b"/>
          <a:lstStyle>
            <a:lvl1pPr algn="r">
              <a:defRPr sz="1300"/>
            </a:lvl1pPr>
          </a:lstStyle>
          <a:p>
            <a:fld id="{073ACBDE-0DE9-4567-895A-8885FAF7631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518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1"/>
          </a:xfrm>
          <a:prstGeom prst="rect">
            <a:avLst/>
          </a:prstGeom>
        </p:spPr>
        <p:txBody>
          <a:bodyPr vert="horz" lIns="95339" tIns="47669" rIns="95339" bIns="47669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500141"/>
          </a:xfrm>
          <a:prstGeom prst="rect">
            <a:avLst/>
          </a:prstGeom>
        </p:spPr>
        <p:txBody>
          <a:bodyPr vert="horz" lIns="95339" tIns="47669" rIns="95339" bIns="47669" rtlCol="0"/>
          <a:lstStyle>
            <a:lvl1pPr algn="r">
              <a:defRPr sz="1300"/>
            </a:lvl1pPr>
          </a:lstStyle>
          <a:p>
            <a:fld id="{7F9F81F6-8066-42DA-A21B-8C6D87C6DB08}" type="datetimeFigureOut">
              <a:rPr lang="nl-NL" smtClean="0"/>
              <a:pPr/>
              <a:t>26-6-2022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39" tIns="47669" rIns="95339" bIns="4766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182" y="4751350"/>
            <a:ext cx="5505450" cy="4501278"/>
          </a:xfrm>
          <a:prstGeom prst="rect">
            <a:avLst/>
          </a:prstGeom>
        </p:spPr>
        <p:txBody>
          <a:bodyPr vert="horz" lIns="95339" tIns="47669" rIns="95339" bIns="47669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500960"/>
            <a:ext cx="2982119" cy="500141"/>
          </a:xfrm>
          <a:prstGeom prst="rect">
            <a:avLst/>
          </a:prstGeom>
        </p:spPr>
        <p:txBody>
          <a:bodyPr vert="horz" lIns="95339" tIns="47669" rIns="95339" bIns="47669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8103" y="9500960"/>
            <a:ext cx="2982119" cy="500141"/>
          </a:xfrm>
          <a:prstGeom prst="rect">
            <a:avLst/>
          </a:prstGeom>
        </p:spPr>
        <p:txBody>
          <a:bodyPr vert="horz" lIns="95339" tIns="47669" rIns="95339" bIns="47669" rtlCol="0" anchor="b"/>
          <a:lstStyle>
            <a:lvl1pPr algn="r">
              <a:defRPr sz="1300"/>
            </a:lvl1pPr>
          </a:lstStyle>
          <a:p>
            <a:fld id="{6248070B-CCAF-4B64-BC50-4B39AC5352F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52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070B-CCAF-4B64-BC50-4B39AC5352F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5BB3F4-6275-4E8D-B445-6A619E4F87E4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6097-454F-4527-B8F8-0783A799FE16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87B-04E4-42C4-A160-F6B6B080E8FA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6B6F-9FE5-454A-8794-22B6DFF07ED0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6BE3-1E74-4BAA-91EB-9D9FA38D8808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42F-1034-462B-8D5B-BCF9AC307E07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F476-508A-4FD4-8901-CAA0B1107AF6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89A-B6D0-4965-BB5E-54E7C69FECD1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ED0E-2DC5-40B5-A8D0-8F46ADAB6E98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B1D0DC7-01A7-4834-8D1B-4B3D38DC0DB6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93A794-7CA0-4D01-9BF1-AB5D1612C52A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D1B5FD-A10D-4D26-BE93-8838B5E6C4F9}" type="datetime1">
              <a:rPr lang="nl-NL" smtClean="0"/>
              <a:pPr/>
              <a:t>26-6-2022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FBAC49-C9B1-4759-8D6B-169C09B9FE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vdeschinkel.nl/tarieve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ZYeFjVuV-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067944" y="1268761"/>
            <a:ext cx="4536504" cy="2088231"/>
          </a:xfrm>
        </p:spPr>
        <p:txBody>
          <a:bodyPr>
            <a:normAutofit fontScale="90000"/>
          </a:bodyPr>
          <a:lstStyle/>
          <a:p>
            <a:r>
              <a:rPr lang="nl-NL"/>
              <a:t>Gig roeien</a:t>
            </a:r>
            <a:br>
              <a:rPr lang="nl-NL"/>
            </a:br>
            <a:r>
              <a:rPr lang="nl-NL"/>
              <a:t>Basis instructie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Caroline</a:t>
            </a:r>
          </a:p>
          <a:p>
            <a:r>
              <a:rPr lang="nl-NL" sz="2400" dirty="0"/>
              <a:t> 23 juni 2019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131840" y="3356992"/>
            <a:ext cx="360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2400"/>
          </a:p>
        </p:txBody>
      </p:sp>
      <p:sp>
        <p:nvSpPr>
          <p:cNvPr id="10" name="Tekstvak 9"/>
          <p:cNvSpPr txBox="1"/>
          <p:nvPr/>
        </p:nvSpPr>
        <p:spPr>
          <a:xfrm>
            <a:off x="4067944" y="59492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http://www.wvdeschinkel.nl/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540101"/>
              </p:ext>
            </p:extLst>
          </p:nvPr>
        </p:nvGraphicFramePr>
        <p:xfrm>
          <a:off x="92074" y="92074"/>
          <a:ext cx="4114329" cy="43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038036" imgH="2152328" progId="AcroExch.Document.DC">
                  <p:embed/>
                </p:oleObj>
              </mc:Choice>
              <mc:Fallback>
                <p:oleObj name="Acrobat Document" r:id="rId2" imgW="2038036" imgH="215232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4" y="92074"/>
                        <a:ext cx="4114329" cy="434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Aan de slag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525963"/>
          </a:xfrm>
        </p:spPr>
        <p:txBody>
          <a:bodyPr/>
          <a:lstStyle/>
          <a:p>
            <a:r>
              <a:rPr lang="nl-NL" dirty="0"/>
              <a:t>Volg de aanwijzingen/commando’s van de stuur</a:t>
            </a:r>
          </a:p>
          <a:p>
            <a:r>
              <a:rPr lang="nl-NL" dirty="0"/>
              <a:t>Startpositie</a:t>
            </a:r>
          </a:p>
          <a:p>
            <a:r>
              <a:rPr lang="nl-NL" dirty="0"/>
              <a:t>Handpositie</a:t>
            </a:r>
          </a:p>
          <a:p>
            <a:r>
              <a:rPr lang="nl-NL" dirty="0"/>
              <a:t>Roeibeweging</a:t>
            </a:r>
          </a:p>
        </p:txBody>
      </p:sp>
      <p:pic>
        <p:nvPicPr>
          <p:cNvPr id="5" name="Afbeelding 4" descr="cityrow-ams---ladies-b---heat-1_44422145235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4860032" cy="32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5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Start zitpositie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051720" y="4509120"/>
            <a:ext cx="75969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400" dirty="0"/>
              <a:t> Zitvlak tegen de voorkant van het bankje</a:t>
            </a:r>
          </a:p>
          <a:p>
            <a:pPr>
              <a:buFont typeface="Wingdings" pitchFamily="2" charset="2"/>
              <a:buChar char="Ø"/>
            </a:pPr>
            <a:r>
              <a:rPr lang="nl-NL" sz="2400" dirty="0"/>
              <a:t> Voeten tegen spoorstokje</a:t>
            </a:r>
          </a:p>
          <a:p>
            <a:pPr>
              <a:buFont typeface="Wingdings" pitchFamily="2" charset="2"/>
              <a:buChar char="Ø"/>
            </a:pPr>
            <a:r>
              <a:rPr lang="nl-NL" sz="2400" dirty="0"/>
              <a:t> Benen gebogen tot 100-110 graden</a:t>
            </a:r>
          </a:p>
          <a:p>
            <a:pPr>
              <a:buFont typeface="Wingdings" pitchFamily="2" charset="2"/>
              <a:buChar char="Ø"/>
            </a:pPr>
            <a:r>
              <a:rPr lang="nl-NL" sz="2400" dirty="0"/>
              <a:t> Rug recht, kin vooruit, buik ingetrokken</a:t>
            </a:r>
          </a:p>
          <a:p>
            <a:pPr>
              <a:buFont typeface="Wingdings" pitchFamily="2" charset="2"/>
              <a:buChar char="Ø"/>
            </a:pPr>
            <a:r>
              <a:rPr lang="nl-NL" sz="2400" dirty="0"/>
              <a:t> Schouders evenwijdig met de spoorstok</a:t>
            </a:r>
          </a:p>
          <a:p>
            <a:endParaRPr lang="nl-NL" dirty="0"/>
          </a:p>
        </p:txBody>
      </p:sp>
      <p:pic>
        <p:nvPicPr>
          <p:cNvPr id="9" name="Tijdelijke aanduiding voor inhoud 8" descr="cityrow-ams---ladies-b---heat-1_31461205228_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836"/>
          <a:stretch>
            <a:fillRect/>
          </a:stretch>
        </p:blipFill>
        <p:spPr>
          <a:xfrm>
            <a:off x="251520" y="980728"/>
            <a:ext cx="6120680" cy="33661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Handpositie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23528" y="1052736"/>
            <a:ext cx="7596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400" dirty="0"/>
              <a:t> Bakboordriem: nummer 1,3 en 5</a:t>
            </a:r>
          </a:p>
          <a:p>
            <a:pPr>
              <a:buFont typeface="Wingdings" pitchFamily="2" charset="2"/>
              <a:buChar char="Ø"/>
            </a:pPr>
            <a:r>
              <a:rPr lang="nl-NL" sz="2400" dirty="0"/>
              <a:t> Stuurboordriem: nummer 2,4 en 6(=slagroeier)</a:t>
            </a:r>
          </a:p>
          <a:p>
            <a:endParaRPr lang="nl-NL" sz="2400" dirty="0"/>
          </a:p>
          <a:p>
            <a:pPr>
              <a:buFont typeface="Wingdings" pitchFamily="2" charset="2"/>
              <a:buChar char="Ø"/>
            </a:pPr>
            <a:r>
              <a:rPr lang="nl-NL" sz="2400" dirty="0"/>
              <a:t> Buitenhand=onderhands</a:t>
            </a:r>
            <a:r>
              <a:rPr lang="nl-NL" sz="2400" dirty="0">
                <a:sym typeface="Symbol"/>
              </a:rPr>
              <a:t></a:t>
            </a:r>
            <a:r>
              <a:rPr lang="nl-NL" sz="2400" dirty="0"/>
              <a:t> trekt de haal</a:t>
            </a:r>
          </a:p>
          <a:p>
            <a:pPr>
              <a:buFont typeface="Wingdings" pitchFamily="2" charset="2"/>
              <a:buChar char="Ø"/>
            </a:pPr>
            <a:r>
              <a:rPr lang="nl-NL" sz="2400" dirty="0"/>
              <a:t> </a:t>
            </a:r>
            <a:r>
              <a:rPr lang="nl-NL" sz="2400" dirty="0" err="1"/>
              <a:t>Binnenhand</a:t>
            </a:r>
            <a:r>
              <a:rPr lang="nl-NL" sz="2400" dirty="0"/>
              <a:t>=bovenhands</a:t>
            </a:r>
            <a:r>
              <a:rPr lang="nl-NL" sz="2400" dirty="0">
                <a:sym typeface="Symbol"/>
              </a:rPr>
              <a:t> hoogte &amp; herstel</a:t>
            </a:r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996952"/>
            <a:ext cx="481478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5973" y="1188059"/>
            <a:ext cx="9144000" cy="5688632"/>
          </a:xfrm>
        </p:spPr>
        <p:txBody>
          <a:bodyPr>
            <a:normAutofit/>
          </a:bodyPr>
          <a:lstStyle/>
          <a:p>
            <a:r>
              <a:rPr lang="nl-NL" sz="2600" b="1" dirty="0" err="1"/>
              <a:t>Slagklaar</a:t>
            </a:r>
            <a:r>
              <a:rPr lang="nl-NL" sz="2600" b="1" dirty="0"/>
              <a:t> maken</a:t>
            </a:r>
            <a:r>
              <a:rPr lang="nl-NL" sz="2600" dirty="0"/>
              <a:t>: riem uit het water, klaar zitten voor de haal</a:t>
            </a:r>
          </a:p>
          <a:p>
            <a:r>
              <a:rPr lang="nl-NL" sz="2600" b="1" dirty="0"/>
              <a:t>Bladen bedekt</a:t>
            </a:r>
            <a:r>
              <a:rPr lang="nl-NL" sz="2600" dirty="0"/>
              <a:t>: de riem ligt in het water</a:t>
            </a:r>
          </a:p>
          <a:p>
            <a:r>
              <a:rPr lang="nl-NL" sz="2600" b="1" dirty="0"/>
              <a:t>Halen</a:t>
            </a:r>
            <a:r>
              <a:rPr lang="nl-NL" sz="2600" dirty="0"/>
              <a:t>: vooruit roeien. </a:t>
            </a:r>
            <a:r>
              <a:rPr lang="nl-NL" sz="2600" u="sng" dirty="0"/>
              <a:t>Strijken</a:t>
            </a:r>
            <a:r>
              <a:rPr lang="nl-NL" sz="2600" dirty="0"/>
              <a:t>: achteruit roeien</a:t>
            </a:r>
          </a:p>
          <a:p>
            <a:r>
              <a:rPr lang="nl-NL" sz="2600" b="1" dirty="0"/>
              <a:t>Houden</a:t>
            </a:r>
            <a:r>
              <a:rPr lang="nl-NL" sz="2600" dirty="0"/>
              <a:t>: afremmen door de riem stil te houden</a:t>
            </a:r>
          </a:p>
          <a:p>
            <a:r>
              <a:rPr lang="nl-NL" sz="2600" b="1" dirty="0"/>
              <a:t>In</a:t>
            </a:r>
            <a:r>
              <a:rPr lang="nl-NL" sz="2600" dirty="0"/>
              <a:t>pik: in het water steken. </a:t>
            </a:r>
          </a:p>
          <a:p>
            <a:r>
              <a:rPr lang="nl-NL" sz="2600" b="1" dirty="0"/>
              <a:t>Uitpik: </a:t>
            </a:r>
            <a:r>
              <a:rPr lang="nl-NL" sz="2600" dirty="0"/>
              <a:t>riem uit het water</a:t>
            </a:r>
          </a:p>
          <a:p>
            <a:r>
              <a:rPr lang="nl-NL" sz="2600" b="1" dirty="0"/>
              <a:t>Snoek: </a:t>
            </a:r>
            <a:r>
              <a:rPr lang="nl-NL" sz="2600" dirty="0"/>
              <a:t>vastlopen van de riem naar de diepte</a:t>
            </a:r>
          </a:p>
          <a:p>
            <a:r>
              <a:rPr lang="nl-NL" sz="2600" b="1" dirty="0"/>
              <a:t>Light </a:t>
            </a:r>
            <a:r>
              <a:rPr lang="nl-NL" sz="2600" b="1" dirty="0" err="1"/>
              <a:t>peddle</a:t>
            </a:r>
            <a:r>
              <a:rPr lang="nl-NL" sz="2600" b="1" dirty="0"/>
              <a:t>: </a:t>
            </a:r>
            <a:r>
              <a:rPr lang="nl-NL" sz="2600" dirty="0"/>
              <a:t>rustig met de armen roeien</a:t>
            </a:r>
          </a:p>
          <a:p>
            <a:r>
              <a:rPr lang="nl-NL" sz="2600" b="1" dirty="0"/>
              <a:t>Laten lopen</a:t>
            </a:r>
            <a:r>
              <a:rPr lang="nl-NL" sz="2600" u="sng" dirty="0"/>
              <a:t>:</a:t>
            </a:r>
            <a:r>
              <a:rPr lang="nl-NL" sz="2600" dirty="0"/>
              <a:t> ophouden met roeien, gig laten glijden</a:t>
            </a:r>
          </a:p>
          <a:p>
            <a:r>
              <a:rPr lang="nl-NL" sz="2600" b="1" dirty="0"/>
              <a:t>Riemen over:</a:t>
            </a:r>
            <a:r>
              <a:rPr lang="nl-NL" sz="2600" dirty="0"/>
              <a:t> riem dwars over de boot, leer op 1kant.</a:t>
            </a:r>
            <a:endParaRPr lang="nl-NL" sz="2600" u="sng" dirty="0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Commando's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 descr="cityrow-ams---ladies-b---heat-1_44422145235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6" cy="8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32440" cy="1143000"/>
          </a:xfrm>
        </p:spPr>
        <p:txBody>
          <a:bodyPr>
            <a:normAutofit/>
          </a:bodyPr>
          <a:lstStyle/>
          <a:p>
            <a:r>
              <a:rPr lang="nl-NL" sz="3600"/>
              <a:t>   </a:t>
            </a:r>
            <a:r>
              <a:rPr lang="nl-NL" sz="3600">
                <a:solidFill>
                  <a:srgbClr val="002060"/>
                </a:solidFill>
              </a:rPr>
              <a:t>Gig roeien: Beweging en Harmonie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71" y="1412776"/>
            <a:ext cx="9211700" cy="27316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005064"/>
            <a:ext cx="4427984" cy="259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   </a:t>
            </a:r>
            <a:r>
              <a:rPr lang="nl-NL" sz="3600" dirty="0">
                <a:solidFill>
                  <a:srgbClr val="002060"/>
                </a:solidFill>
              </a:rPr>
              <a:t>Techniek+ </a:t>
            </a:r>
            <a:r>
              <a:rPr lang="nl-NL" sz="3600" dirty="0" err="1">
                <a:solidFill>
                  <a:srgbClr val="002060"/>
                </a:solidFill>
              </a:rPr>
              <a:t>beentrap</a:t>
            </a:r>
            <a:r>
              <a:rPr lang="nl-NL" sz="3600" dirty="0">
                <a:solidFill>
                  <a:srgbClr val="002060"/>
                </a:solidFill>
              </a:rPr>
              <a:t> + gelijk = snelheid</a:t>
            </a:r>
          </a:p>
        </p:txBody>
      </p:sp>
      <p:pic>
        <p:nvPicPr>
          <p:cNvPr id="6" name="Afbeelding 5" descr="cityrow-ams---ladies-b---heat-1_44422142565_o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2606919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156176" y="3356992"/>
            <a:ext cx="936104" cy="576064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220072" y="2996952"/>
            <a:ext cx="914400" cy="914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6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32440" cy="1143000"/>
          </a:xfrm>
        </p:spPr>
        <p:txBody>
          <a:bodyPr>
            <a:normAutofit/>
          </a:bodyPr>
          <a:lstStyle/>
          <a:p>
            <a:r>
              <a:rPr lang="nl-NL" sz="3600" dirty="0"/>
              <a:t>   </a:t>
            </a:r>
            <a:r>
              <a:rPr lang="nl-NL" sz="3600" dirty="0">
                <a:solidFill>
                  <a:srgbClr val="002060"/>
                </a:solidFill>
              </a:rPr>
              <a:t>Roeien met de riemen die je hebt</a:t>
            </a:r>
          </a:p>
        </p:txBody>
      </p:sp>
      <p:pic>
        <p:nvPicPr>
          <p:cNvPr id="8" name="Afbeelding 7" descr="IMG_36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8089900" cy="2552700"/>
          </a:xfrm>
          <a:prstGeom prst="rect">
            <a:avLst/>
          </a:prstGeom>
        </p:spPr>
      </p:pic>
      <p:pic>
        <p:nvPicPr>
          <p:cNvPr id="9" name="Afbeelding 8" descr="IMG_36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5544616" cy="24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32440" cy="1143000"/>
          </a:xfrm>
        </p:spPr>
        <p:txBody>
          <a:bodyPr>
            <a:normAutofit/>
          </a:bodyPr>
          <a:lstStyle/>
          <a:p>
            <a:r>
              <a:rPr lang="nl-NL" sz="3600" dirty="0"/>
              <a:t>   </a:t>
            </a:r>
            <a:r>
              <a:rPr lang="nl-NL" sz="3600" dirty="0">
                <a:solidFill>
                  <a:srgbClr val="002060"/>
                </a:solidFill>
              </a:rPr>
              <a:t>Einde van de training</a:t>
            </a: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>
          <a:xfrm>
            <a:off x="15973" y="1188059"/>
            <a:ext cx="9144000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600" b="1" dirty="0"/>
              <a:t>Riemen omhoog</a:t>
            </a:r>
          </a:p>
          <a:p>
            <a:r>
              <a:rPr lang="nl-NL" sz="2600" b="1" dirty="0"/>
              <a:t>Boot opruimen en in het </a:t>
            </a:r>
          </a:p>
          <a:p>
            <a:pPr marL="109728" indent="0">
              <a:buNone/>
            </a:pPr>
            <a:r>
              <a:rPr lang="nl-NL" sz="2600" b="1" dirty="0"/>
              <a:t>   boothuis stallen </a:t>
            </a:r>
          </a:p>
          <a:p>
            <a:r>
              <a:rPr lang="nl-NL" sz="2600" b="1" dirty="0"/>
              <a:t>Stretch oefeningen </a:t>
            </a:r>
          </a:p>
          <a:p>
            <a:endParaRPr lang="nl-NL" dirty="0"/>
          </a:p>
        </p:txBody>
      </p:sp>
      <p:pic>
        <p:nvPicPr>
          <p:cNvPr id="4" name="Afbeelding 3" descr="IMG_36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6718" y="1872113"/>
            <a:ext cx="4826827" cy="36201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7861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-324544" y="260648"/>
            <a:ext cx="8532440" cy="1143000"/>
          </a:xfrm>
        </p:spPr>
        <p:txBody>
          <a:bodyPr>
            <a:normAutofit/>
          </a:bodyPr>
          <a:lstStyle/>
          <a:p>
            <a:r>
              <a:rPr lang="nl-NL" sz="3600" dirty="0"/>
              <a:t>   Kosten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>
          <a:xfrm>
            <a:off x="15973" y="1188059"/>
            <a:ext cx="9144000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475656" y="200789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https://www.wvdeschinkel.nl/tarieven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16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De </a:t>
            </a:r>
            <a:r>
              <a:rPr lang="nl-NL" cap="all">
                <a:solidFill>
                  <a:srgbClr val="002060"/>
                </a:solidFill>
              </a:rPr>
              <a:t>inzet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800"/>
              <a:t>GOED		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nl-NL" sz="2800"/>
              <a:t>FOUT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Riemleer midden tussen de pennen</a:t>
            </a:r>
          </a:p>
          <a:p>
            <a:r>
              <a:rPr lang="nl-NL"/>
              <a:t>Maximaal naar voren buigen, armen gestrekt</a:t>
            </a:r>
          </a:p>
          <a:p>
            <a:r>
              <a:rPr lang="nl-NL"/>
              <a:t>Blad loodrecht </a:t>
            </a:r>
            <a:r>
              <a:rPr lang="nl-NL">
                <a:sym typeface="Symbol"/>
              </a:rPr>
              <a:t></a:t>
            </a:r>
            <a:endParaRPr lang="nl-NL"/>
          </a:p>
          <a:p>
            <a:r>
              <a:rPr lang="nl-NL"/>
              <a:t>Blad vol bedekt, als in de drijfpositie (kracht is dan optimaal)</a:t>
            </a:r>
          </a:p>
          <a:p>
            <a:r>
              <a:rPr lang="nl-NL" cap="all"/>
              <a:t>Direct volle beenkracht!</a:t>
            </a:r>
          </a:p>
          <a:p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i="1"/>
              <a:t>Iets naar achteren (zwakkere kracht)</a:t>
            </a:r>
          </a:p>
          <a:p>
            <a:r>
              <a:rPr lang="nl-NL" i="1"/>
              <a:t>Leer asymetrisch</a:t>
            </a:r>
          </a:p>
          <a:p>
            <a:r>
              <a:rPr lang="nl-NL" i="1"/>
              <a:t>Blad schuin (snoek!)</a:t>
            </a:r>
          </a:p>
          <a:p>
            <a:r>
              <a:rPr lang="nl-NL" i="1"/>
              <a:t>Blad te diep (schommelen)</a:t>
            </a:r>
          </a:p>
          <a:p>
            <a:r>
              <a:rPr lang="nl-NL" i="1"/>
              <a:t>Blad te hoog (zwieper over het water)</a:t>
            </a:r>
          </a:p>
          <a:p>
            <a:r>
              <a:rPr lang="nl-NL" i="1"/>
              <a:t>Vloeiende kracht (Trager!)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Gladde boten, </a:t>
            </a:r>
            <a:r>
              <a:rPr lang="nl-NL" dirty="0" err="1">
                <a:solidFill>
                  <a:srgbClr val="002060"/>
                </a:solidFill>
              </a:rPr>
              <a:t>gigs</a:t>
            </a:r>
            <a:r>
              <a:rPr lang="nl-NL" dirty="0">
                <a:solidFill>
                  <a:srgbClr val="002060"/>
                </a:solidFill>
              </a:rPr>
              <a:t> en sloepen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3275856" y="5410200"/>
            <a:ext cx="2461219" cy="762000"/>
          </a:xfrm>
        </p:spPr>
        <p:txBody>
          <a:bodyPr/>
          <a:lstStyle/>
          <a:p>
            <a:r>
              <a:rPr lang="nl-NL" dirty="0" err="1"/>
              <a:t>Gigs</a:t>
            </a:r>
            <a:r>
              <a:rPr lang="nl-NL" dirty="0"/>
              <a:t>	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half" idx="3"/>
          </p:nvPr>
        </p:nvSpPr>
        <p:spPr>
          <a:xfrm>
            <a:off x="6444208" y="5410200"/>
            <a:ext cx="2242593" cy="762000"/>
          </a:xfrm>
        </p:spPr>
        <p:txBody>
          <a:bodyPr/>
          <a:lstStyle/>
          <a:p>
            <a:r>
              <a:rPr lang="nl-NL" b="1" dirty="0"/>
              <a:t>Sloepen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2"/>
          </p:nvPr>
        </p:nvSpPr>
        <p:spPr>
          <a:xfrm>
            <a:off x="110109" y="1477078"/>
            <a:ext cx="2589684" cy="3941763"/>
          </a:xfrm>
        </p:spPr>
        <p:txBody>
          <a:bodyPr>
            <a:normAutofit fontScale="92500"/>
          </a:bodyPr>
          <a:lstStyle/>
          <a:p>
            <a:r>
              <a:rPr lang="nl-NL" dirty="0"/>
              <a:t>Oorsprong: recreatie sport</a:t>
            </a:r>
          </a:p>
          <a:p>
            <a:r>
              <a:rPr lang="nl-NL" dirty="0"/>
              <a:t>Variërende maten</a:t>
            </a:r>
          </a:p>
          <a:p>
            <a:r>
              <a:rPr lang="nl-NL" dirty="0"/>
              <a:t>1 tot 8 roeiers</a:t>
            </a:r>
          </a:p>
          <a:p>
            <a:r>
              <a:rPr lang="nl-NL" dirty="0"/>
              <a:t>1 roeier per bank</a:t>
            </a:r>
          </a:p>
          <a:p>
            <a:r>
              <a:rPr lang="nl-NL" dirty="0"/>
              <a:t>Rolbank</a:t>
            </a:r>
          </a:p>
          <a:p>
            <a:r>
              <a:rPr lang="nl-NL" dirty="0"/>
              <a:t>Roeien op de benen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6097115" y="1556792"/>
            <a:ext cx="3046885" cy="3941763"/>
          </a:xfrm>
        </p:spPr>
        <p:txBody>
          <a:bodyPr>
            <a:normAutofit/>
          </a:bodyPr>
          <a:lstStyle/>
          <a:p>
            <a:r>
              <a:rPr lang="nl-NL" dirty="0"/>
              <a:t>Oorsprong: reddingssloep</a:t>
            </a:r>
          </a:p>
          <a:p>
            <a:r>
              <a:rPr lang="nl-NL" dirty="0"/>
              <a:t>Variërende maten</a:t>
            </a:r>
          </a:p>
          <a:p>
            <a:r>
              <a:rPr lang="nl-NL" dirty="0"/>
              <a:t>6-12 roeiers </a:t>
            </a:r>
          </a:p>
          <a:p>
            <a:r>
              <a:rPr lang="nl-NL" dirty="0"/>
              <a:t>2 roeiers per bank</a:t>
            </a:r>
          </a:p>
          <a:p>
            <a:r>
              <a:rPr lang="nl-NL" dirty="0"/>
              <a:t>Vaste bank</a:t>
            </a:r>
          </a:p>
          <a:p>
            <a:r>
              <a:rPr lang="nl-NL" dirty="0"/>
              <a:t>Roeien op de armen</a:t>
            </a:r>
          </a:p>
          <a:p>
            <a:endParaRPr lang="nl-NL" u="sng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1F16C214-1F81-4F6B-A012-FE0D0F60D2F1}"/>
              </a:ext>
            </a:extLst>
          </p:cNvPr>
          <p:cNvSpPr txBox="1">
            <a:spLocks/>
          </p:cNvSpPr>
          <p:nvPr/>
        </p:nvSpPr>
        <p:spPr>
          <a:xfrm>
            <a:off x="2771800" y="1444293"/>
            <a:ext cx="330123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/>
              <a:t>Oorsprong: snelle </a:t>
            </a:r>
            <a:r>
              <a:rPr lang="nl-NL" dirty="0" err="1"/>
              <a:t>loodssloep</a:t>
            </a:r>
            <a:endParaRPr lang="nl-NL" dirty="0"/>
          </a:p>
          <a:p>
            <a:r>
              <a:rPr lang="nl-NL" dirty="0"/>
              <a:t>Vaste maat:9,75x1,45M</a:t>
            </a:r>
          </a:p>
          <a:p>
            <a:r>
              <a:rPr lang="nl-NL" dirty="0"/>
              <a:t>6 boordroeiers</a:t>
            </a:r>
          </a:p>
          <a:p>
            <a:r>
              <a:rPr lang="nl-NL" dirty="0"/>
              <a:t>1 roeier per bank</a:t>
            </a:r>
          </a:p>
          <a:p>
            <a:r>
              <a:rPr lang="nl-NL" dirty="0"/>
              <a:t>Geen rolbank</a:t>
            </a:r>
          </a:p>
          <a:p>
            <a:r>
              <a:rPr lang="nl-NL" dirty="0"/>
              <a:t>Roeien op de benen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8502F4C0-9CB8-4B3D-9BE7-86D4776B7253}"/>
              </a:ext>
            </a:extLst>
          </p:cNvPr>
          <p:cNvSpPr txBox="1">
            <a:spLocks/>
          </p:cNvSpPr>
          <p:nvPr/>
        </p:nvSpPr>
        <p:spPr>
          <a:xfrm>
            <a:off x="235591" y="5410200"/>
            <a:ext cx="2461219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/>
              <a:t>Gladde boot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9" grpId="1" build="p" animBg="1"/>
      <p:bldP spid="10" grpId="0" build="p" animBg="1"/>
      <p:bldP spid="6" grpId="0" build="p"/>
      <p:bldP spid="8" grpId="0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De HAAL……</a:t>
            </a:r>
            <a:r>
              <a:rPr lang="nl-NL" sz="2400">
                <a:solidFill>
                  <a:srgbClr val="002060"/>
                </a:solidFill>
              </a:rPr>
              <a:t>BRA=Benen-Rug-Armen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GOED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nl-NL" sz="2800"/>
              <a:t>FOUT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40188" cy="4117297"/>
          </a:xfrm>
        </p:spPr>
        <p:txBody>
          <a:bodyPr/>
          <a:lstStyle/>
          <a:p>
            <a:r>
              <a:rPr lang="nl-NL"/>
              <a:t>Been</a:t>
            </a:r>
            <a:r>
              <a:rPr lang="nl-NL" b="1"/>
              <a:t>trap</a:t>
            </a:r>
            <a:r>
              <a:rPr lang="nl-NL"/>
              <a:t> (!)met hangen aan gestrekte armen</a:t>
            </a:r>
          </a:p>
          <a:p>
            <a:r>
              <a:rPr lang="nl-NL"/>
              <a:t>Naar achteren doorvallen, duw de stok weg. ADEM UIT</a:t>
            </a:r>
          </a:p>
          <a:p>
            <a:r>
              <a:rPr lang="nl-NL"/>
              <a:t>Ellebogen inbuigen, blijven hangen op buik!</a:t>
            </a:r>
          </a:p>
          <a:p>
            <a:r>
              <a:rPr lang="nl-NL"/>
              <a:t>Houdt spanning op de spoorstok!</a:t>
            </a:r>
          </a:p>
          <a:p>
            <a:r>
              <a:rPr lang="nl-NL"/>
              <a:t>Schouders laag,losjes</a:t>
            </a:r>
          </a:p>
          <a:p>
            <a:pPr lvl="8"/>
            <a:endParaRPr lang="nl-NL"/>
          </a:p>
          <a:p>
            <a:endParaRPr lang="nl-NL" sz="2800"/>
          </a:p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041775" cy="4189305"/>
          </a:xfrm>
        </p:spPr>
        <p:txBody>
          <a:bodyPr/>
          <a:lstStyle/>
          <a:p>
            <a:r>
              <a:rPr lang="nl-NL" i="1"/>
              <a:t>Gebogen armen (je verzuurt sneller)</a:t>
            </a:r>
          </a:p>
          <a:p>
            <a:r>
              <a:rPr lang="nl-NL" i="1"/>
              <a:t>Te weinig naar achteren vallen</a:t>
            </a:r>
          </a:p>
          <a:p>
            <a:r>
              <a:rPr lang="nl-NL" i="1"/>
              <a:t>Blad niet recht of volbedekt houden</a:t>
            </a:r>
          </a:p>
          <a:p>
            <a:r>
              <a:rPr lang="nl-NL" i="1"/>
              <a:t>Armen te vroeg buigen</a:t>
            </a:r>
          </a:p>
          <a:p>
            <a:r>
              <a:rPr lang="nl-NL" i="1"/>
              <a:t>Van de stok glijden door te weinig spanning</a:t>
            </a:r>
          </a:p>
          <a:p>
            <a:r>
              <a:rPr lang="nl-NL" i="1"/>
              <a:t>Schouder opgetrokken</a:t>
            </a:r>
          </a:p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De UITZET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GOED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/>
              <a:t>FOUT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Armen bewegen omlaag, vloeiend uit het water</a:t>
            </a:r>
          </a:p>
          <a:p>
            <a:r>
              <a:rPr lang="nl-NL"/>
              <a:t>Virtuele stop houden</a:t>
            </a:r>
          </a:p>
          <a:p>
            <a:r>
              <a:rPr lang="nl-NL"/>
              <a:t>Bovenhand gaat naar duwpositie</a:t>
            </a:r>
          </a:p>
          <a:p>
            <a:r>
              <a:rPr lang="nl-NL"/>
              <a:t>Onderhand ontspant (oefen met zwaaien)</a:t>
            </a:r>
          </a:p>
          <a:p>
            <a:r>
              <a:rPr lang="nl-NL"/>
              <a:t>Vlak boven het water uitkomen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i="1"/>
              <a:t>Blad niet verticaal</a:t>
            </a:r>
          </a:p>
          <a:p>
            <a:r>
              <a:rPr lang="nl-NL" i="1"/>
              <a:t>Elleboog niet langs het lichaam</a:t>
            </a:r>
          </a:p>
          <a:p>
            <a:r>
              <a:rPr lang="nl-NL" i="1"/>
              <a:t>Draaien van het lichaam</a:t>
            </a:r>
          </a:p>
          <a:p>
            <a:r>
              <a:rPr lang="nl-NL" i="1"/>
              <a:t>Beide handen blijven actief (kramp)</a:t>
            </a:r>
          </a:p>
          <a:p>
            <a:r>
              <a:rPr lang="nl-NL" i="1"/>
              <a:t>Schouders opgetrokken</a:t>
            </a:r>
          </a:p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Het HERSTEL…..</a:t>
            </a:r>
            <a:r>
              <a:rPr lang="nl-NL" sz="2400">
                <a:solidFill>
                  <a:srgbClr val="002060"/>
                </a:solidFill>
              </a:rPr>
              <a:t>Armen-Rug -Benen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GOED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/>
              <a:t>FOUT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/>
              <a:t>Eerst de Armen terug, ADEM IN</a:t>
            </a:r>
          </a:p>
          <a:p>
            <a:r>
              <a:rPr lang="nl-NL"/>
              <a:t>Dan de Rug, dan de Benen</a:t>
            </a:r>
          </a:p>
          <a:p>
            <a:r>
              <a:rPr lang="nl-NL"/>
              <a:t>Riem vlak over water</a:t>
            </a:r>
          </a:p>
          <a:p>
            <a:r>
              <a:rPr lang="nl-NL"/>
              <a:t>Trotse houding: rug recht, kin omhoog</a:t>
            </a:r>
          </a:p>
          <a:p>
            <a:r>
              <a:rPr lang="nl-NL"/>
              <a:t>Schouders ontspannen en laag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i="1"/>
              <a:t>Direct met de rug terug (remt de snelheid)</a:t>
            </a:r>
          </a:p>
          <a:p>
            <a:r>
              <a:rPr lang="nl-NL" i="1"/>
              <a:t>Riem raakt het water (remt)</a:t>
            </a:r>
          </a:p>
          <a:p>
            <a:r>
              <a:rPr lang="nl-NL" i="1"/>
              <a:t>Terugscheren op verschillende hoogte</a:t>
            </a:r>
          </a:p>
          <a:p>
            <a:r>
              <a:rPr lang="nl-NL" i="1"/>
              <a:t>Te gehaast</a:t>
            </a:r>
          </a:p>
          <a:p>
            <a:r>
              <a:rPr lang="nl-NL" i="1"/>
              <a:t>Schouders gespannen en opgetrokken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Aan de slag en veel plezier</a:t>
            </a:r>
            <a:br>
              <a:rPr lang="nl-NL" dirty="0">
                <a:solidFill>
                  <a:srgbClr val="002060"/>
                </a:solidFill>
              </a:rPr>
            </a:br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  <a:hlinkClick r:id="rId2"/>
              </a:rPr>
              <a:t>https://youtu.be/gZYeFjVuV-Q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331640" y="6093296"/>
            <a:ext cx="769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/>
              <a:t>http://www.poolegigrowingclub.co.uk/Documents/PGRC%20Information%20Sheet.pdf</a:t>
            </a:r>
          </a:p>
        </p:txBody>
      </p:sp>
      <p:pic>
        <p:nvPicPr>
          <p:cNvPr id="6" name="Afbeelding 5" descr="Layout2_Gig_PooleClubUK_201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89" y="260648"/>
            <a:ext cx="8477483" cy="5668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Boot/</a:t>
            </a:r>
            <a:r>
              <a:rPr lang="nl-NL" dirty="0" err="1">
                <a:solidFill>
                  <a:srgbClr val="002060"/>
                </a:solidFill>
              </a:rPr>
              <a:t>gigtaal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9036496" cy="39417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Stuurboord: rechterkant van de boot vanuit stuur</a:t>
            </a:r>
          </a:p>
          <a:p>
            <a:r>
              <a:rPr lang="nl-NL" dirty="0"/>
              <a:t>Bakboord:    linkerkant van de boot vanuit stuur</a:t>
            </a:r>
          </a:p>
          <a:p>
            <a:r>
              <a:rPr lang="nl-NL" dirty="0"/>
              <a:t>Slagroeier:   roeier dichts bij de stuur met riemnr.6</a:t>
            </a:r>
          </a:p>
          <a:p>
            <a:r>
              <a:rPr lang="nl-NL" dirty="0"/>
              <a:t>Boeg:	    voorkant van de gig</a:t>
            </a:r>
          </a:p>
          <a:p>
            <a:r>
              <a:rPr lang="nl-NL" dirty="0"/>
              <a:t>Spiegel:	    achterkant van de gig</a:t>
            </a:r>
          </a:p>
          <a:p>
            <a:r>
              <a:rPr lang="nl-NL" dirty="0"/>
              <a:t>Riem:	    iedere roeier heeft 1 riem om mee te roeien</a:t>
            </a:r>
          </a:p>
          <a:p>
            <a:r>
              <a:rPr lang="nl-NL" dirty="0"/>
              <a:t>Pennen:	    houden de riem op de plaats</a:t>
            </a:r>
          </a:p>
          <a:p>
            <a:r>
              <a:rPr lang="nl-NL" dirty="0"/>
              <a:t>Spoorstok:   hiermee zet de roeier zijn/haar benen af</a:t>
            </a:r>
          </a:p>
          <a:p>
            <a:r>
              <a:rPr lang="nl-NL" dirty="0"/>
              <a:t>Roer</a:t>
            </a:r>
          </a:p>
          <a:p>
            <a:r>
              <a:rPr lang="nl-NL" dirty="0"/>
              <a:t>Stootwil:	    beschermd de gig bij aanleggen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De voorbereidingen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  <a:p>
            <a:r>
              <a:rPr lang="nl-NL" dirty="0"/>
              <a:t>Wat trek ik aan?</a:t>
            </a:r>
          </a:p>
          <a:p>
            <a:r>
              <a:rPr lang="nl-NL" dirty="0"/>
              <a:t>Wat neem ik mee?</a:t>
            </a:r>
          </a:p>
          <a:p>
            <a:r>
              <a:rPr lang="nl-NL" dirty="0"/>
              <a:t>Gig </a:t>
            </a:r>
            <a:r>
              <a:rPr lang="nl-NL" dirty="0" err="1"/>
              <a:t>roeiklaar</a:t>
            </a:r>
            <a:r>
              <a:rPr lang="nl-NL" dirty="0"/>
              <a:t> maken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Kijk naar </a:t>
            </a:r>
            <a:r>
              <a:rPr lang="nl-NL" i="1" dirty="0"/>
              <a:t>Teamers.nl </a:t>
            </a:r>
            <a:r>
              <a:rPr lang="nl-NL" dirty="0"/>
              <a:t>: gaat het door?</a:t>
            </a:r>
          </a:p>
          <a:p>
            <a:r>
              <a:rPr lang="nl-NL" dirty="0"/>
              <a:t>Kijk naar </a:t>
            </a:r>
            <a:r>
              <a:rPr lang="nl-NL" i="1" dirty="0"/>
              <a:t>Buienradar.nl </a:t>
            </a:r>
            <a:r>
              <a:rPr lang="nl-NL" dirty="0"/>
              <a:t>: waarschuwingen?</a:t>
            </a:r>
          </a:p>
          <a:p>
            <a:r>
              <a:rPr lang="nl-NL" dirty="0"/>
              <a:t>Storm: werkt de waterpomp?</a:t>
            </a:r>
          </a:p>
          <a:p>
            <a:r>
              <a:rPr lang="nl-NL" dirty="0"/>
              <a:t>Werkt de bootverlichting? </a:t>
            </a:r>
          </a:p>
          <a:p>
            <a:r>
              <a:rPr lang="nl-NL" dirty="0"/>
              <a:t>Marifoon: bij wedstrijden, sluizen</a:t>
            </a:r>
          </a:p>
          <a:p>
            <a:r>
              <a:rPr lang="nl-NL" dirty="0"/>
              <a:t>Gezondheidsvragen? Bespreek met je huisarts</a:t>
            </a:r>
          </a:p>
          <a:p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Veiligheid</a:t>
            </a:r>
          </a:p>
        </p:txBody>
      </p:sp>
    </p:spTree>
    <p:extLst>
      <p:ext uri="{BB962C8B-B14F-4D97-AF65-F5344CB8AC3E}">
        <p14:creationId xmlns:p14="http://schemas.microsoft.com/office/powerpoint/2010/main" val="42351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Sportkleding laagjes (geen fietsbroek)</a:t>
            </a:r>
          </a:p>
          <a:p>
            <a:r>
              <a:rPr lang="nl-NL" dirty="0"/>
              <a:t>Schoenen met stevige zool</a:t>
            </a:r>
          </a:p>
          <a:p>
            <a:r>
              <a:rPr lang="nl-NL" dirty="0"/>
              <a:t>Wind en waterdicht jack</a:t>
            </a:r>
          </a:p>
          <a:p>
            <a:r>
              <a:rPr lang="nl-NL" dirty="0"/>
              <a:t>Zwemvest: 's winters en 's avonds</a:t>
            </a:r>
          </a:p>
          <a:p>
            <a:r>
              <a:rPr lang="nl-NL" dirty="0"/>
              <a:t>Waterdichte tas</a:t>
            </a:r>
          </a:p>
          <a:p>
            <a:r>
              <a:rPr lang="nl-NL" dirty="0"/>
              <a:t>Drinken</a:t>
            </a:r>
          </a:p>
          <a:p>
            <a:r>
              <a:rPr lang="nl-NL" dirty="0"/>
              <a:t>Haarband/-elastiek</a:t>
            </a:r>
          </a:p>
          <a:p>
            <a:r>
              <a:rPr lang="nl-NL" dirty="0"/>
              <a:t>Zonnebril en zonnebrand</a:t>
            </a:r>
          </a:p>
          <a:p>
            <a:r>
              <a:rPr lang="nl-NL" dirty="0"/>
              <a:t>(Fiets) handschoenen</a:t>
            </a:r>
          </a:p>
          <a:p>
            <a:r>
              <a:rPr lang="nl-NL" dirty="0"/>
              <a:t>Tag</a:t>
            </a:r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Wat trek ik aan en neem ik mee?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69293" y="312321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Gig </a:t>
            </a:r>
            <a:r>
              <a:rPr lang="nl-NL" dirty="0" err="1">
                <a:solidFill>
                  <a:srgbClr val="002060"/>
                </a:solidFill>
              </a:rPr>
              <a:t>roeiklaar</a:t>
            </a:r>
            <a:r>
              <a:rPr lang="nl-NL" dirty="0">
                <a:solidFill>
                  <a:srgbClr val="002060"/>
                </a:solidFill>
              </a:rPr>
              <a:t> maken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36429" y="1090419"/>
            <a:ext cx="8229600" cy="4525963"/>
          </a:xfrm>
        </p:spPr>
        <p:txBody>
          <a:bodyPr/>
          <a:lstStyle/>
          <a:p>
            <a:r>
              <a:rPr lang="nl-NL" dirty="0"/>
              <a:t>Kwartier voor aanvang training aanwezig</a:t>
            </a:r>
          </a:p>
          <a:p>
            <a:r>
              <a:rPr lang="nl-NL" dirty="0"/>
              <a:t>Boot te water laten volgens instructies in het boothuis</a:t>
            </a:r>
          </a:p>
          <a:p>
            <a:r>
              <a:rPr lang="nl-NL" dirty="0"/>
              <a:t>Installeren van kussens, pennen, roer en riemen</a:t>
            </a:r>
          </a:p>
        </p:txBody>
      </p:sp>
      <p:pic>
        <p:nvPicPr>
          <p:cNvPr id="3" name="Afbeelding 2" descr="IMG_36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4" y="3312008"/>
            <a:ext cx="7344816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C49-C9B1-4759-8D6B-169C09B9FE27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Aan boord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Stuur geeft de plaats aan </a:t>
            </a:r>
          </a:p>
          <a:p>
            <a:r>
              <a:rPr lang="nl-NL" dirty="0"/>
              <a:t>Spoorstokje stellen</a:t>
            </a:r>
          </a:p>
          <a:p>
            <a:r>
              <a:rPr lang="nl-NL" dirty="0"/>
              <a:t>Aannemen riem</a:t>
            </a:r>
          </a:p>
        </p:txBody>
      </p:sp>
      <p:pic>
        <p:nvPicPr>
          <p:cNvPr id="4" name="Afbeelding 3" descr="IMG_36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0438" y="2858514"/>
            <a:ext cx="4077070" cy="30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4926</TotalTime>
  <Words>871</Words>
  <Application>Microsoft Office PowerPoint</Application>
  <PresentationFormat>Diavoorstelling (4:3)</PresentationFormat>
  <Paragraphs>187</Paragraphs>
  <Slides>23</Slides>
  <Notes>1</Notes>
  <HiddenSlides>4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Calibri</vt:lpstr>
      <vt:lpstr>Lucida Sans Unicode</vt:lpstr>
      <vt:lpstr>Verdana</vt:lpstr>
      <vt:lpstr>Wingdings</vt:lpstr>
      <vt:lpstr>Wingdings 2</vt:lpstr>
      <vt:lpstr>Wingdings 3</vt:lpstr>
      <vt:lpstr>Concours</vt:lpstr>
      <vt:lpstr>Acrobat Document</vt:lpstr>
      <vt:lpstr>Gig roeien Basis instructie</vt:lpstr>
      <vt:lpstr>Gladde boten, gigs en sloepen</vt:lpstr>
      <vt:lpstr>PowerPoint-presentatie</vt:lpstr>
      <vt:lpstr>Boot/gigtaal</vt:lpstr>
      <vt:lpstr>De voorbereidingen </vt:lpstr>
      <vt:lpstr>Veiligheid</vt:lpstr>
      <vt:lpstr>Wat trek ik aan en neem ik mee?</vt:lpstr>
      <vt:lpstr>Gig roeiklaar maken </vt:lpstr>
      <vt:lpstr>Aan boord </vt:lpstr>
      <vt:lpstr>Aan de slag </vt:lpstr>
      <vt:lpstr>Start zitpositie</vt:lpstr>
      <vt:lpstr>Handpositie</vt:lpstr>
      <vt:lpstr>Commando's </vt:lpstr>
      <vt:lpstr>   Gig roeien: Beweging en Harmonie</vt:lpstr>
      <vt:lpstr>   Techniek+ beentrap + gelijk = snelheid</vt:lpstr>
      <vt:lpstr>   Roeien met de riemen die je hebt</vt:lpstr>
      <vt:lpstr>   Einde van de training</vt:lpstr>
      <vt:lpstr>   Kosten</vt:lpstr>
      <vt:lpstr>De inzet</vt:lpstr>
      <vt:lpstr>De HAAL……BRA=Benen-Rug-Armen</vt:lpstr>
      <vt:lpstr>De UITZET</vt:lpstr>
      <vt:lpstr>Het HERSTEL…..Armen-Rug -Benen</vt:lpstr>
      <vt:lpstr>Aan de slag en veel plezier  https://youtu.be/gZYeFjVuV-Q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 roeien Basis instructie</dc:title>
  <dc:creator>Stilma</dc:creator>
  <cp:lastModifiedBy>Caroline Pruymboom</cp:lastModifiedBy>
  <cp:revision>51</cp:revision>
  <cp:lastPrinted>2020-03-28T10:36:31Z</cp:lastPrinted>
  <dcterms:created xsi:type="dcterms:W3CDTF">2014-11-12T10:16:16Z</dcterms:created>
  <dcterms:modified xsi:type="dcterms:W3CDTF">2022-06-26T16:57:11Z</dcterms:modified>
</cp:coreProperties>
</file>